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72" r:id="rId3"/>
    <p:sldId id="273" r:id="rId4"/>
    <p:sldId id="274" r:id="rId5"/>
    <p:sldId id="257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5" r:id="rId19"/>
    <p:sldId id="277" r:id="rId20"/>
    <p:sldId id="276" r:id="rId21"/>
    <p:sldId id="278" r:id="rId22"/>
    <p:sldId id="291" r:id="rId23"/>
    <p:sldId id="292" r:id="rId24"/>
    <p:sldId id="302" r:id="rId25"/>
    <p:sldId id="303" r:id="rId26"/>
    <p:sldId id="279" r:id="rId27"/>
    <p:sldId id="281" r:id="rId28"/>
    <p:sldId id="280" r:id="rId29"/>
    <p:sldId id="282" r:id="rId30"/>
    <p:sldId id="283" r:id="rId31"/>
    <p:sldId id="286" r:id="rId32"/>
    <p:sldId id="284" r:id="rId33"/>
    <p:sldId id="287" r:id="rId34"/>
    <p:sldId id="290" r:id="rId35"/>
    <p:sldId id="285" r:id="rId36"/>
    <p:sldId id="288" r:id="rId37"/>
    <p:sldId id="289" r:id="rId38"/>
  </p:sldIdLst>
  <p:sldSz cx="12192000" cy="6858000"/>
  <p:notesSz cx="6858000" cy="9144000"/>
  <p:defaultTextStyle>
    <a:defPPr>
      <a:defRPr lang="en-K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5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109"/>
    <p:restoredTop sz="94684"/>
  </p:normalViewPr>
  <p:slideViewPr>
    <p:cSldViewPr snapToGrid="0" snapToObjects="1">
      <p:cViewPr>
        <p:scale>
          <a:sx n="80" d="100"/>
          <a:sy n="80" d="100"/>
        </p:scale>
        <p:origin x="61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AE7AC-CCF7-3E43-9AC4-FE5C56FB5CEE}" type="datetimeFigureOut">
              <a:rPr lang="en-KW" smtClean="0"/>
              <a:t>4/17/22</a:t>
            </a:fld>
            <a:endParaRPr lang="en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4574E-0B4A-164F-A7F9-92D9CA8C3000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513460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g8d36c46290_0_2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1" name="Google Shape;1621;g8d36c46290_0_2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8d36c46290_0_2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8d36c46290_0_2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Google Shape;253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2" name="Google Shape;253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2331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1" name="Google Shape;2661;geeba8967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2" name="Google Shape;2662;geeba8967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2.xml"/><Relationship Id="rId3" Type="http://schemas.openxmlformats.org/officeDocument/2006/relationships/slide" Target="../slides/slide6.xml"/><Relationship Id="rId7" Type="http://schemas.openxmlformats.org/officeDocument/2006/relationships/slide" Target="../slides/slide11.xml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0.xml"/><Relationship Id="rId5" Type="http://schemas.openxmlformats.org/officeDocument/2006/relationships/slide" Target="../slides/slide9.xml"/><Relationship Id="rId4" Type="http://schemas.openxmlformats.org/officeDocument/2006/relationships/slide" Target="../slides/slide8.xml"/><Relationship Id="rId9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.xml"/><Relationship Id="rId13" Type="http://schemas.openxmlformats.org/officeDocument/2006/relationships/image" Target="../media/image6.png"/><Relationship Id="rId3" Type="http://schemas.openxmlformats.org/officeDocument/2006/relationships/slide" Target="../slides/slide8.xml"/><Relationship Id="rId7" Type="http://schemas.openxmlformats.org/officeDocument/2006/relationships/slide" Target="../slides/slide12.xml"/><Relationship Id="rId12" Type="http://schemas.openxmlformats.org/officeDocument/2006/relationships/image" Target="../media/image5.png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1.xml"/><Relationship Id="rId11" Type="http://schemas.openxmlformats.org/officeDocument/2006/relationships/image" Target="../media/image4.png"/><Relationship Id="rId5" Type="http://schemas.openxmlformats.org/officeDocument/2006/relationships/slide" Target="../slides/slide10.xml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slide" Target="../slides/slide9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4DB45-EAC7-642E-9008-69F9917729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B043AD-DB34-2DFB-C13C-25B47474A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08635-1FDD-B42A-87F5-32C2E946D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0F9C-6D2E-5C40-8A16-29A8462F1DB3}" type="datetimeFigureOut">
              <a:rPr lang="en-KW" smtClean="0"/>
              <a:t>4/17/22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B11CE-FD52-106A-48D4-066660327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BDEA6-BE6E-7387-E4B0-DF4614456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DE785-66E0-6945-8044-ADC1ACFF28D0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284440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BC6E2-79EC-5A86-FFAB-FB1B76891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9FB21F-F921-5E61-B790-808E2585E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2175F-5578-4337-D169-B60C45CE2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0F9C-6D2E-5C40-8A16-29A8462F1DB3}" type="datetimeFigureOut">
              <a:rPr lang="en-KW" smtClean="0"/>
              <a:t>4/17/22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F2007-0DDE-0BB5-E81F-DE61A344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F4BFD-BEA1-D29A-2F03-3E3EB95B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DE785-66E0-6945-8044-ADC1ACFF28D0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733096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3DC461-1BB6-58F9-6966-40CC959B3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35EAFA-A2C5-8C4B-6D7E-0911BB709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CB09C-D3FD-2AEA-8F09-270EE4C91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0F9C-6D2E-5C40-8A16-29A8462F1DB3}" type="datetimeFigureOut">
              <a:rPr lang="en-KW" smtClean="0"/>
              <a:t>4/17/22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22C32-E53F-5C63-4576-78821EFF7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C90A9-5F7C-306B-A275-2DE94A88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DE785-66E0-6945-8044-ADC1ACFF28D0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474308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 Explore 2">
  <p:cSld name="04 Explore 2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8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8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08" name="Google Shape;408;p8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8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RUP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10" name="Google Shape;410;p8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ACCOUNTS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11" name="Google Shape;411;p8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ACTIONS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12" name="Google Shape;412;p8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REMINDER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13" name="Google Shape;413;p8"/>
          <p:cNvSpPr/>
          <p:nvPr/>
        </p:nvSpPr>
        <p:spPr>
          <a:xfrm rot="5397851">
            <a:off x="11332255" y="22619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PROBLEMS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14" name="Google Shape;414;p8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8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CHECKLIST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16" name="Google Shape;416;p8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8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418" name="Google Shape;418;p8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419" name="Google Shape;419;p8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420" name="Google Shape;420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2" name="Google Shape;422;p8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423" name="Google Shape;423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5" name="Google Shape;425;p8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426" name="Google Shape;426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8" name="Google Shape;428;p8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429" name="Google Shape;429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1" name="Google Shape;431;p8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432" name="Google Shape;432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33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4" name="Google Shape;434;p8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435" name="Google Shape;435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436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7" name="Google Shape;437;p8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438" name="Google Shape;438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0" name="Google Shape;440;p8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441" name="Google Shape;441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3" name="Google Shape;443;p8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444" name="Google Shape;444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6" name="Google Shape;446;p8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447" name="Google Shape;447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9" name="Google Shape;449;p8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450" name="Google Shape;450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2" name="Google Shape;452;p8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453" name="Google Shape;453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5" name="Google Shape;455;p8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456" name="Google Shape;456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58" name="Google Shape;458;p8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ETIQUETTE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59" name="Google Shape;459;p8">
            <a:hlinkClick r:id="rId2" action="ppaction://hlinksldjump"/>
          </p:cNvPr>
          <p:cNvSpPr/>
          <p:nvPr/>
        </p:nvSpPr>
        <p:spPr>
          <a:xfrm rot="5397851">
            <a:off x="-138220" y="3864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60" name="Google Shape;460;p8">
            <a:hlinkClick r:id="rId3" action="ppaction://hlinksldjump"/>
          </p:cNvPr>
          <p:cNvSpPr/>
          <p:nvPr/>
        </p:nvSpPr>
        <p:spPr>
          <a:xfrm rot="5397851">
            <a:off x="-138220" y="13465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61" name="Google Shape;461;p8">
            <a:hlinkClick r:id="rId4" action="ppaction://hlinksldjump"/>
          </p:cNvPr>
          <p:cNvSpPr/>
          <p:nvPr/>
        </p:nvSpPr>
        <p:spPr>
          <a:xfrm rot="5397851">
            <a:off x="11347130" y="23066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62" name="Google Shape;462;p8">
            <a:hlinkClick r:id="rId5" action="ppaction://hlinksldjump"/>
          </p:cNvPr>
          <p:cNvSpPr/>
          <p:nvPr/>
        </p:nvSpPr>
        <p:spPr>
          <a:xfrm rot="5397851">
            <a:off x="11347130" y="32667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63" name="Google Shape;463;p8">
            <a:hlinkClick r:id="rId6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64" name="Google Shape;464;p8">
            <a:hlinkClick r:id="rId7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65" name="Google Shape;465;p8">
            <a:hlinkClick r:id="rId8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graphicFrame>
        <p:nvGraphicFramePr>
          <p:cNvPr id="466" name="Google Shape;466;p8"/>
          <p:cNvGraphicFramePr/>
          <p:nvPr/>
        </p:nvGraphicFramePr>
        <p:xfrm>
          <a:off x="795550" y="1338450"/>
          <a:ext cx="4755400" cy="51425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7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14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Be on time</a:t>
                      </a:r>
                      <a:r>
                        <a:rPr lang="en" sz="24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to class!</a:t>
                      </a:r>
                      <a:endParaRPr sz="2400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Be respectful</a:t>
                      </a:r>
                      <a:r>
                        <a:rPr lang="en" sz="2200" b="1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to your peers and use kind words when posting.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200" b="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Stay on topic </a:t>
                      </a:r>
                      <a:r>
                        <a:rPr lang="en" sz="2200" b="1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when posting.</a:t>
                      </a:r>
                      <a:endParaRPr sz="2200" b="1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200" b="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Always proofread</a:t>
                      </a:r>
                      <a:r>
                        <a:rPr lang="en" sz="2200" b="1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before posting.</a:t>
                      </a:r>
                      <a:endParaRPr sz="2200" b="1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200" b="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Communicate clearly </a:t>
                      </a:r>
                      <a:endParaRPr sz="2200" b="1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Please dress accordingly</a:t>
                      </a:r>
                      <a:r>
                        <a:rPr lang="en" sz="24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, dress code is still active.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67" name="Google Shape;467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53776" y="659750"/>
            <a:ext cx="4755400" cy="5684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273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 Explore 1">
  <p:cSld name="04 Explore 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7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7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CHECKLIST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38" name="Google Shape;338;p7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7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40" name="Google Shape;340;p7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RUP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41" name="Google Shape;341;p7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ACCOUNTS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42" name="Google Shape;342;p7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ACTIONS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43" name="Google Shape;343;p7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REMINDER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44" name="Google Shape;344;p7"/>
          <p:cNvSpPr/>
          <p:nvPr/>
        </p:nvSpPr>
        <p:spPr>
          <a:xfrm rot="5397851">
            <a:off x="11332255" y="22619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PROBLEMS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45" name="Google Shape;345;p7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7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7" name="Google Shape;347;p7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348" name="Google Shape;348;p7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349" name="Google Shape;349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352" name="Google Shape;352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4" name="Google Shape;354;p7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355" name="Google Shape;355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7" name="Google Shape;357;p7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358" name="Google Shape;358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0" name="Google Shape;360;p7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361" name="Google Shape;361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3" name="Google Shape;363;p7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364" name="Google Shape;364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" name="Google Shape;366;p7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367" name="Google Shape;367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" name="Google Shape;369;p7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370" name="Google Shape;370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2" name="Google Shape;372;p7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373" name="Google Shape;373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5" name="Google Shape;375;p7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376" name="Google Shape;376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8" name="Google Shape;378;p7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379" name="Google Shape;379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1" name="Google Shape;381;p7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382" name="Google Shape;382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4" name="Google Shape;384;p7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385" name="Google Shape;385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87" name="Google Shape;387;p7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388" name="Google Shape;388;p7"/>
          <p:cNvSpPr/>
          <p:nvPr/>
        </p:nvSpPr>
        <p:spPr>
          <a:xfrm rot="5397851">
            <a:off x="11332255" y="13019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ETIQUETTE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89" name="Google Shape;389;p7">
            <a:hlinkClick r:id="rId2" action="ppaction://hlinksldjump"/>
          </p:cNvPr>
          <p:cNvSpPr/>
          <p:nvPr/>
        </p:nvSpPr>
        <p:spPr>
          <a:xfrm rot="5397851">
            <a:off x="11347130" y="13465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90" name="Google Shape;390;p7">
            <a:hlinkClick r:id="rId3" action="ppaction://hlinksldjump"/>
          </p:cNvPr>
          <p:cNvSpPr/>
          <p:nvPr/>
        </p:nvSpPr>
        <p:spPr>
          <a:xfrm rot="5397851">
            <a:off x="11347130" y="23066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91" name="Google Shape;391;p7">
            <a:hlinkClick r:id="rId4" action="ppaction://hlinksldjump"/>
          </p:cNvPr>
          <p:cNvSpPr/>
          <p:nvPr/>
        </p:nvSpPr>
        <p:spPr>
          <a:xfrm rot="5397851">
            <a:off x="11347130" y="32667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92" name="Google Shape;392;p7">
            <a:hlinkClick r:id="rId5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93" name="Google Shape;393;p7">
            <a:hlinkClick r:id="rId6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94" name="Google Shape;394;p7">
            <a:hlinkClick r:id="rId7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95" name="Google Shape;395;p7">
            <a:hlinkClick r:id="rId8" action="ppaction://hlinksldjump"/>
          </p:cNvPr>
          <p:cNvSpPr/>
          <p:nvPr/>
        </p:nvSpPr>
        <p:spPr>
          <a:xfrm rot="5397851">
            <a:off x="-130020" y="34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graphicFrame>
        <p:nvGraphicFramePr>
          <p:cNvPr id="396" name="Google Shape;396;p7"/>
          <p:cNvGraphicFramePr/>
          <p:nvPr/>
        </p:nvGraphicFramePr>
        <p:xfrm>
          <a:off x="795550" y="1338450"/>
          <a:ext cx="4755400" cy="51425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7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1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Be on</a:t>
                      </a:r>
                      <a:r>
                        <a:rPr lang="en" sz="18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time to class!</a:t>
                      </a:r>
                      <a:endParaRPr sz="18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Be in a </a:t>
                      </a:r>
                      <a:r>
                        <a:rPr lang="en" sz="18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quiet</a:t>
                      </a: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and </a:t>
                      </a:r>
                      <a:r>
                        <a:rPr lang="en" sz="18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comfortable </a:t>
                      </a: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place!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Be </a:t>
                      </a:r>
                      <a:r>
                        <a:rPr lang="en" sz="18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prepared!</a:t>
                      </a:r>
                      <a:endParaRPr sz="18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Headphones are OPTIONAL</a:t>
                      </a:r>
                      <a:endParaRPr sz="18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97" name="Google Shape;397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2775" y="1398350"/>
            <a:ext cx="1550550" cy="155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47625" y="3180700"/>
            <a:ext cx="2209473" cy="141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3173250" y="3043013"/>
            <a:ext cx="1687750" cy="16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08488" y="4685125"/>
            <a:ext cx="1687750" cy="16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7"/>
          <p:cNvPicPr preferRelativeResize="0"/>
          <p:nvPr/>
        </p:nvPicPr>
        <p:blipFill rotWithShape="1">
          <a:blip r:embed="rId13">
            <a:alphaModFix/>
          </a:blip>
          <a:srcRect t="19419"/>
          <a:stretch/>
        </p:blipFill>
        <p:spPr>
          <a:xfrm>
            <a:off x="9251675" y="4793225"/>
            <a:ext cx="2094459" cy="16877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2" name="Google Shape;402;p7"/>
          <p:cNvGraphicFramePr/>
          <p:nvPr/>
        </p:nvGraphicFramePr>
        <p:xfrm>
          <a:off x="6652850" y="1338450"/>
          <a:ext cx="4755400" cy="53267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7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5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Be </a:t>
                      </a:r>
                      <a:r>
                        <a:rPr lang="en" sz="18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focused!</a:t>
                      </a:r>
                      <a:endParaRPr sz="18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5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Be </a:t>
                      </a:r>
                      <a:r>
                        <a:rPr lang="en" sz="18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presentable and dress appropriately!</a:t>
                      </a:r>
                      <a:endParaRPr sz="18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5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Be </a:t>
                      </a:r>
                      <a:r>
                        <a:rPr lang="en" sz="18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respectful!</a:t>
                      </a:r>
                      <a:endParaRPr sz="18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03" name="Google Shape;403;p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476550" y="1398350"/>
            <a:ext cx="1550550" cy="155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7"/>
          <p:cNvPicPr preferRelativeResize="0"/>
          <p:nvPr/>
        </p:nvPicPr>
        <p:blipFill rotWithShape="1">
          <a:blip r:embed="rId15">
            <a:alphaModFix/>
          </a:blip>
          <a:srcRect l="27121" t="19212" r="38639" b="26469"/>
          <a:stretch/>
        </p:blipFill>
        <p:spPr>
          <a:xfrm>
            <a:off x="9419676" y="3093650"/>
            <a:ext cx="1417615" cy="1687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1438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34" name="Google Shape;334;p4"/>
          <p:cNvGrpSpPr/>
          <p:nvPr/>
        </p:nvGrpSpPr>
        <p:grpSpPr>
          <a:xfrm>
            <a:off x="-2296149" y="-1211875"/>
            <a:ext cx="3454620" cy="3454620"/>
            <a:chOff x="2924725" y="208150"/>
            <a:chExt cx="1242550" cy="1242550"/>
          </a:xfrm>
        </p:grpSpPr>
        <p:sp>
          <p:nvSpPr>
            <p:cNvPr id="335" name="Google Shape;335;p4"/>
            <p:cNvSpPr/>
            <p:nvPr/>
          </p:nvSpPr>
          <p:spPr>
            <a:xfrm>
              <a:off x="3333800" y="766875"/>
              <a:ext cx="173425" cy="125125"/>
            </a:xfrm>
            <a:custGeom>
              <a:avLst/>
              <a:gdLst/>
              <a:ahLst/>
              <a:cxnLst/>
              <a:rect l="l" t="t" r="r" b="b"/>
              <a:pathLst>
                <a:path w="6937" h="5005" extrusionOk="0">
                  <a:moveTo>
                    <a:pt x="4428" y="582"/>
                  </a:moveTo>
                  <a:lnTo>
                    <a:pt x="6152" y="2502"/>
                  </a:lnTo>
                  <a:lnTo>
                    <a:pt x="4428" y="4422"/>
                  </a:lnTo>
                  <a:lnTo>
                    <a:pt x="583" y="4422"/>
                  </a:lnTo>
                  <a:lnTo>
                    <a:pt x="583" y="582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4690" y="5004"/>
                  </a:lnTo>
                  <a:lnTo>
                    <a:pt x="6936" y="2502"/>
                  </a:lnTo>
                  <a:lnTo>
                    <a:pt x="46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3483450" y="868225"/>
              <a:ext cx="125250" cy="173550"/>
            </a:xfrm>
            <a:custGeom>
              <a:avLst/>
              <a:gdLst/>
              <a:ahLst/>
              <a:cxnLst/>
              <a:rect l="l" t="t" r="r" b="b"/>
              <a:pathLst>
                <a:path w="5010" h="6942" extrusionOk="0">
                  <a:moveTo>
                    <a:pt x="2502" y="790"/>
                  </a:moveTo>
                  <a:lnTo>
                    <a:pt x="4422" y="2514"/>
                  </a:lnTo>
                  <a:lnTo>
                    <a:pt x="4422" y="6359"/>
                  </a:lnTo>
                  <a:lnTo>
                    <a:pt x="588" y="6359"/>
                  </a:lnTo>
                  <a:lnTo>
                    <a:pt x="588" y="2514"/>
                  </a:lnTo>
                  <a:lnTo>
                    <a:pt x="2502" y="790"/>
                  </a:lnTo>
                  <a:close/>
                  <a:moveTo>
                    <a:pt x="2502" y="0"/>
                  </a:moveTo>
                  <a:lnTo>
                    <a:pt x="0" y="2253"/>
                  </a:lnTo>
                  <a:lnTo>
                    <a:pt x="0" y="6941"/>
                  </a:lnTo>
                  <a:lnTo>
                    <a:pt x="5010" y="6941"/>
                  </a:lnTo>
                  <a:lnTo>
                    <a:pt x="5010" y="2253"/>
                  </a:lnTo>
                  <a:lnTo>
                    <a:pt x="25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2924725" y="208150"/>
              <a:ext cx="1242550" cy="1242550"/>
            </a:xfrm>
            <a:custGeom>
              <a:avLst/>
              <a:gdLst/>
              <a:ahLst/>
              <a:cxnLst/>
              <a:rect l="l" t="t" r="r" b="b"/>
              <a:pathLst>
                <a:path w="49702" h="49702" extrusionOk="0">
                  <a:moveTo>
                    <a:pt x="24851" y="5446"/>
                  </a:moveTo>
                  <a:lnTo>
                    <a:pt x="30574" y="11133"/>
                  </a:lnTo>
                  <a:lnTo>
                    <a:pt x="38575" y="11133"/>
                  </a:lnTo>
                  <a:lnTo>
                    <a:pt x="38575" y="19134"/>
                  </a:lnTo>
                  <a:lnTo>
                    <a:pt x="44263" y="24863"/>
                  </a:lnTo>
                  <a:lnTo>
                    <a:pt x="38575" y="30587"/>
                  </a:lnTo>
                  <a:lnTo>
                    <a:pt x="38575" y="38575"/>
                  </a:lnTo>
                  <a:lnTo>
                    <a:pt x="30587" y="38575"/>
                  </a:lnTo>
                  <a:lnTo>
                    <a:pt x="24846" y="44270"/>
                  </a:lnTo>
                  <a:lnTo>
                    <a:pt x="19115" y="38575"/>
                  </a:lnTo>
                  <a:lnTo>
                    <a:pt x="11133" y="38575"/>
                  </a:lnTo>
                  <a:lnTo>
                    <a:pt x="11133" y="30593"/>
                  </a:lnTo>
                  <a:lnTo>
                    <a:pt x="5438" y="24851"/>
                  </a:lnTo>
                  <a:lnTo>
                    <a:pt x="11133" y="19121"/>
                  </a:lnTo>
                  <a:lnTo>
                    <a:pt x="11133" y="11133"/>
                  </a:lnTo>
                  <a:lnTo>
                    <a:pt x="19127" y="11133"/>
                  </a:lnTo>
                  <a:lnTo>
                    <a:pt x="24851" y="5446"/>
                  </a:lnTo>
                  <a:close/>
                  <a:moveTo>
                    <a:pt x="24851" y="4625"/>
                  </a:moveTo>
                  <a:lnTo>
                    <a:pt x="18883" y="10545"/>
                  </a:lnTo>
                  <a:lnTo>
                    <a:pt x="10545" y="10545"/>
                  </a:lnTo>
                  <a:lnTo>
                    <a:pt x="10545" y="18884"/>
                  </a:lnTo>
                  <a:lnTo>
                    <a:pt x="4612" y="24851"/>
                  </a:lnTo>
                  <a:lnTo>
                    <a:pt x="10545" y="30831"/>
                  </a:lnTo>
                  <a:lnTo>
                    <a:pt x="10545" y="39157"/>
                  </a:lnTo>
                  <a:lnTo>
                    <a:pt x="18871" y="39157"/>
                  </a:lnTo>
                  <a:lnTo>
                    <a:pt x="24846" y="45096"/>
                  </a:lnTo>
                  <a:lnTo>
                    <a:pt x="30824" y="39157"/>
                  </a:lnTo>
                  <a:lnTo>
                    <a:pt x="39157" y="39157"/>
                  </a:lnTo>
                  <a:lnTo>
                    <a:pt x="39157" y="30825"/>
                  </a:lnTo>
                  <a:lnTo>
                    <a:pt x="45083" y="24863"/>
                  </a:lnTo>
                  <a:lnTo>
                    <a:pt x="39157" y="18890"/>
                  </a:lnTo>
                  <a:lnTo>
                    <a:pt x="39157" y="10545"/>
                  </a:lnTo>
                  <a:lnTo>
                    <a:pt x="30818" y="10545"/>
                  </a:lnTo>
                  <a:lnTo>
                    <a:pt x="24851" y="4625"/>
                  </a:lnTo>
                  <a:close/>
                  <a:moveTo>
                    <a:pt x="24851" y="827"/>
                  </a:moveTo>
                  <a:lnTo>
                    <a:pt x="31888" y="7865"/>
                  </a:lnTo>
                  <a:lnTo>
                    <a:pt x="41838" y="7865"/>
                  </a:lnTo>
                  <a:lnTo>
                    <a:pt x="41838" y="17814"/>
                  </a:lnTo>
                  <a:lnTo>
                    <a:pt x="48875" y="24851"/>
                  </a:lnTo>
                  <a:lnTo>
                    <a:pt x="41838" y="31888"/>
                  </a:lnTo>
                  <a:lnTo>
                    <a:pt x="41838" y="41838"/>
                  </a:lnTo>
                  <a:lnTo>
                    <a:pt x="31888" y="41838"/>
                  </a:lnTo>
                  <a:lnTo>
                    <a:pt x="24851" y="48876"/>
                  </a:lnTo>
                  <a:lnTo>
                    <a:pt x="17813" y="41838"/>
                  </a:lnTo>
                  <a:lnTo>
                    <a:pt x="7863" y="41838"/>
                  </a:lnTo>
                  <a:lnTo>
                    <a:pt x="7863" y="31888"/>
                  </a:lnTo>
                  <a:lnTo>
                    <a:pt x="827" y="24851"/>
                  </a:lnTo>
                  <a:lnTo>
                    <a:pt x="7863" y="17814"/>
                  </a:lnTo>
                  <a:lnTo>
                    <a:pt x="7863" y="7865"/>
                  </a:lnTo>
                  <a:lnTo>
                    <a:pt x="17820" y="7865"/>
                  </a:lnTo>
                  <a:lnTo>
                    <a:pt x="24851" y="827"/>
                  </a:lnTo>
                  <a:close/>
                  <a:moveTo>
                    <a:pt x="24851" y="1"/>
                  </a:moveTo>
                  <a:lnTo>
                    <a:pt x="17576" y="7281"/>
                  </a:lnTo>
                  <a:lnTo>
                    <a:pt x="7281" y="7281"/>
                  </a:lnTo>
                  <a:lnTo>
                    <a:pt x="7281" y="17576"/>
                  </a:lnTo>
                  <a:lnTo>
                    <a:pt x="1" y="24851"/>
                  </a:lnTo>
                  <a:lnTo>
                    <a:pt x="7281" y="32132"/>
                  </a:lnTo>
                  <a:lnTo>
                    <a:pt x="7281" y="42427"/>
                  </a:lnTo>
                  <a:lnTo>
                    <a:pt x="17576" y="42427"/>
                  </a:lnTo>
                  <a:lnTo>
                    <a:pt x="24851" y="49702"/>
                  </a:lnTo>
                  <a:lnTo>
                    <a:pt x="32132" y="42427"/>
                  </a:lnTo>
                  <a:lnTo>
                    <a:pt x="42427" y="42427"/>
                  </a:lnTo>
                  <a:lnTo>
                    <a:pt x="42427" y="32132"/>
                  </a:lnTo>
                  <a:lnTo>
                    <a:pt x="49702" y="24851"/>
                  </a:lnTo>
                  <a:lnTo>
                    <a:pt x="42427" y="17576"/>
                  </a:lnTo>
                  <a:lnTo>
                    <a:pt x="42427" y="7281"/>
                  </a:lnTo>
                  <a:lnTo>
                    <a:pt x="32132" y="7281"/>
                  </a:lnTo>
                  <a:lnTo>
                    <a:pt x="248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3584900" y="766875"/>
              <a:ext cx="173300" cy="125125"/>
            </a:xfrm>
            <a:custGeom>
              <a:avLst/>
              <a:gdLst/>
              <a:ahLst/>
              <a:cxnLst/>
              <a:rect l="l" t="t" r="r" b="b"/>
              <a:pathLst>
                <a:path w="6932" h="5005" extrusionOk="0">
                  <a:moveTo>
                    <a:pt x="6343" y="582"/>
                  </a:moveTo>
                  <a:lnTo>
                    <a:pt x="6343" y="4422"/>
                  </a:lnTo>
                  <a:lnTo>
                    <a:pt x="2510" y="4422"/>
                  </a:lnTo>
                  <a:lnTo>
                    <a:pt x="785" y="2502"/>
                  </a:lnTo>
                  <a:lnTo>
                    <a:pt x="2510" y="582"/>
                  </a:lnTo>
                  <a:close/>
                  <a:moveTo>
                    <a:pt x="2247" y="0"/>
                  </a:moveTo>
                  <a:lnTo>
                    <a:pt x="1" y="2502"/>
                  </a:lnTo>
                  <a:lnTo>
                    <a:pt x="2247" y="5004"/>
                  </a:lnTo>
                  <a:lnTo>
                    <a:pt x="6932" y="5004"/>
                  </a:lnTo>
                  <a:lnTo>
                    <a:pt x="69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3483450" y="617375"/>
              <a:ext cx="125250" cy="173300"/>
            </a:xfrm>
            <a:custGeom>
              <a:avLst/>
              <a:gdLst/>
              <a:ahLst/>
              <a:cxnLst/>
              <a:rect l="l" t="t" r="r" b="b"/>
              <a:pathLst>
                <a:path w="5010" h="6932" extrusionOk="0">
                  <a:moveTo>
                    <a:pt x="4422" y="590"/>
                  </a:moveTo>
                  <a:lnTo>
                    <a:pt x="4422" y="4422"/>
                  </a:lnTo>
                  <a:lnTo>
                    <a:pt x="2502" y="6147"/>
                  </a:lnTo>
                  <a:lnTo>
                    <a:pt x="588" y="4422"/>
                  </a:lnTo>
                  <a:lnTo>
                    <a:pt x="588" y="590"/>
                  </a:lnTo>
                  <a:close/>
                  <a:moveTo>
                    <a:pt x="0" y="0"/>
                  </a:moveTo>
                  <a:lnTo>
                    <a:pt x="0" y="4685"/>
                  </a:lnTo>
                  <a:lnTo>
                    <a:pt x="2502" y="6932"/>
                  </a:lnTo>
                  <a:lnTo>
                    <a:pt x="5010" y="4685"/>
                  </a:lnTo>
                  <a:lnTo>
                    <a:pt x="50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3188350" y="471775"/>
              <a:ext cx="715325" cy="715325"/>
            </a:xfrm>
            <a:custGeom>
              <a:avLst/>
              <a:gdLst/>
              <a:ahLst/>
              <a:cxnLst/>
              <a:rect l="l" t="t" r="r" b="b"/>
              <a:pathLst>
                <a:path w="28613" h="28613" extrusionOk="0">
                  <a:moveTo>
                    <a:pt x="28030" y="588"/>
                  </a:moveTo>
                  <a:lnTo>
                    <a:pt x="28030" y="7756"/>
                  </a:lnTo>
                  <a:lnTo>
                    <a:pt x="25408" y="5117"/>
                  </a:lnTo>
                  <a:lnTo>
                    <a:pt x="22205" y="8392"/>
                  </a:lnTo>
                  <a:lnTo>
                    <a:pt x="22205" y="11804"/>
                  </a:lnTo>
                  <a:lnTo>
                    <a:pt x="18109" y="11804"/>
                  </a:lnTo>
                  <a:lnTo>
                    <a:pt x="15863" y="14306"/>
                  </a:lnTo>
                  <a:lnTo>
                    <a:pt x="18109" y="16808"/>
                  </a:lnTo>
                  <a:lnTo>
                    <a:pt x="22205" y="16808"/>
                  </a:lnTo>
                  <a:lnTo>
                    <a:pt x="22205" y="20232"/>
                  </a:lnTo>
                  <a:lnTo>
                    <a:pt x="25408" y="23507"/>
                  </a:lnTo>
                  <a:lnTo>
                    <a:pt x="28030" y="20868"/>
                  </a:lnTo>
                  <a:lnTo>
                    <a:pt x="28030" y="28030"/>
                  </a:lnTo>
                  <a:lnTo>
                    <a:pt x="20868" y="28030"/>
                  </a:lnTo>
                  <a:lnTo>
                    <a:pt x="23501" y="25416"/>
                  </a:lnTo>
                  <a:lnTo>
                    <a:pt x="20226" y="22217"/>
                  </a:lnTo>
                  <a:lnTo>
                    <a:pt x="16814" y="22217"/>
                  </a:lnTo>
                  <a:lnTo>
                    <a:pt x="16814" y="18111"/>
                  </a:lnTo>
                  <a:lnTo>
                    <a:pt x="14306" y="15858"/>
                  </a:lnTo>
                  <a:lnTo>
                    <a:pt x="11804" y="18111"/>
                  </a:lnTo>
                  <a:lnTo>
                    <a:pt x="11804" y="22217"/>
                  </a:lnTo>
                  <a:lnTo>
                    <a:pt x="8386" y="22217"/>
                  </a:lnTo>
                  <a:lnTo>
                    <a:pt x="5111" y="25416"/>
                  </a:lnTo>
                  <a:lnTo>
                    <a:pt x="7739" y="28030"/>
                  </a:lnTo>
                  <a:lnTo>
                    <a:pt x="588" y="28030"/>
                  </a:lnTo>
                  <a:lnTo>
                    <a:pt x="588" y="20874"/>
                  </a:lnTo>
                  <a:lnTo>
                    <a:pt x="3197" y="23507"/>
                  </a:lnTo>
                  <a:lnTo>
                    <a:pt x="6401" y="20232"/>
                  </a:lnTo>
                  <a:lnTo>
                    <a:pt x="6401" y="16808"/>
                  </a:lnTo>
                  <a:lnTo>
                    <a:pt x="10508" y="16808"/>
                  </a:lnTo>
                  <a:lnTo>
                    <a:pt x="12754" y="14306"/>
                  </a:lnTo>
                  <a:lnTo>
                    <a:pt x="10508" y="11804"/>
                  </a:lnTo>
                  <a:lnTo>
                    <a:pt x="6401" y="11804"/>
                  </a:lnTo>
                  <a:lnTo>
                    <a:pt x="6401" y="8392"/>
                  </a:lnTo>
                  <a:lnTo>
                    <a:pt x="3197" y="5117"/>
                  </a:lnTo>
                  <a:lnTo>
                    <a:pt x="588" y="7750"/>
                  </a:lnTo>
                  <a:lnTo>
                    <a:pt x="588" y="588"/>
                  </a:lnTo>
                  <a:lnTo>
                    <a:pt x="7750" y="588"/>
                  </a:lnTo>
                  <a:lnTo>
                    <a:pt x="5111" y="3210"/>
                  </a:lnTo>
                  <a:lnTo>
                    <a:pt x="8386" y="6414"/>
                  </a:lnTo>
                  <a:lnTo>
                    <a:pt x="11804" y="6414"/>
                  </a:lnTo>
                  <a:lnTo>
                    <a:pt x="11804" y="10509"/>
                  </a:lnTo>
                  <a:lnTo>
                    <a:pt x="14306" y="12756"/>
                  </a:lnTo>
                  <a:lnTo>
                    <a:pt x="16814" y="10509"/>
                  </a:lnTo>
                  <a:lnTo>
                    <a:pt x="16814" y="6414"/>
                  </a:lnTo>
                  <a:lnTo>
                    <a:pt x="20226" y="6414"/>
                  </a:lnTo>
                  <a:lnTo>
                    <a:pt x="23501" y="3210"/>
                  </a:lnTo>
                  <a:lnTo>
                    <a:pt x="20862" y="588"/>
                  </a:lnTo>
                  <a:close/>
                  <a:moveTo>
                    <a:pt x="0" y="0"/>
                  </a:moveTo>
                  <a:lnTo>
                    <a:pt x="0" y="9165"/>
                  </a:lnTo>
                  <a:lnTo>
                    <a:pt x="3197" y="5950"/>
                  </a:lnTo>
                  <a:lnTo>
                    <a:pt x="5819" y="8630"/>
                  </a:lnTo>
                  <a:lnTo>
                    <a:pt x="5819" y="12386"/>
                  </a:lnTo>
                  <a:lnTo>
                    <a:pt x="10246" y="12386"/>
                  </a:lnTo>
                  <a:lnTo>
                    <a:pt x="11970" y="14306"/>
                  </a:lnTo>
                  <a:lnTo>
                    <a:pt x="10246" y="16226"/>
                  </a:lnTo>
                  <a:lnTo>
                    <a:pt x="5819" y="16226"/>
                  </a:lnTo>
                  <a:lnTo>
                    <a:pt x="5819" y="19995"/>
                  </a:lnTo>
                  <a:lnTo>
                    <a:pt x="3197" y="22675"/>
                  </a:lnTo>
                  <a:lnTo>
                    <a:pt x="0" y="19460"/>
                  </a:lnTo>
                  <a:lnTo>
                    <a:pt x="0" y="28612"/>
                  </a:lnTo>
                  <a:lnTo>
                    <a:pt x="9158" y="28612"/>
                  </a:lnTo>
                  <a:lnTo>
                    <a:pt x="5943" y="25421"/>
                  </a:lnTo>
                  <a:lnTo>
                    <a:pt x="8623" y="22799"/>
                  </a:lnTo>
                  <a:lnTo>
                    <a:pt x="12392" y="22799"/>
                  </a:lnTo>
                  <a:lnTo>
                    <a:pt x="12392" y="18372"/>
                  </a:lnTo>
                  <a:lnTo>
                    <a:pt x="14306" y="16648"/>
                  </a:lnTo>
                  <a:lnTo>
                    <a:pt x="16226" y="18372"/>
                  </a:lnTo>
                  <a:lnTo>
                    <a:pt x="16226" y="22799"/>
                  </a:lnTo>
                  <a:lnTo>
                    <a:pt x="19988" y="22799"/>
                  </a:lnTo>
                  <a:lnTo>
                    <a:pt x="22668" y="25421"/>
                  </a:lnTo>
                  <a:lnTo>
                    <a:pt x="19447" y="28612"/>
                  </a:lnTo>
                  <a:lnTo>
                    <a:pt x="28612" y="28612"/>
                  </a:lnTo>
                  <a:lnTo>
                    <a:pt x="28612" y="19453"/>
                  </a:lnTo>
                  <a:lnTo>
                    <a:pt x="25414" y="22675"/>
                  </a:lnTo>
                  <a:lnTo>
                    <a:pt x="22794" y="19995"/>
                  </a:lnTo>
                  <a:lnTo>
                    <a:pt x="22794" y="16226"/>
                  </a:lnTo>
                  <a:lnTo>
                    <a:pt x="18372" y="16226"/>
                  </a:lnTo>
                  <a:lnTo>
                    <a:pt x="16647" y="14306"/>
                  </a:lnTo>
                  <a:lnTo>
                    <a:pt x="18372" y="12386"/>
                  </a:lnTo>
                  <a:lnTo>
                    <a:pt x="22794" y="12386"/>
                  </a:lnTo>
                  <a:lnTo>
                    <a:pt x="22794" y="8630"/>
                  </a:lnTo>
                  <a:lnTo>
                    <a:pt x="25414" y="5950"/>
                  </a:lnTo>
                  <a:lnTo>
                    <a:pt x="28612" y="9177"/>
                  </a:lnTo>
                  <a:lnTo>
                    <a:pt x="28612" y="0"/>
                  </a:lnTo>
                  <a:lnTo>
                    <a:pt x="19442" y="0"/>
                  </a:lnTo>
                  <a:lnTo>
                    <a:pt x="22668" y="3204"/>
                  </a:lnTo>
                  <a:lnTo>
                    <a:pt x="19988" y="5824"/>
                  </a:lnTo>
                  <a:lnTo>
                    <a:pt x="16226" y="5824"/>
                  </a:lnTo>
                  <a:lnTo>
                    <a:pt x="16226" y="10246"/>
                  </a:lnTo>
                  <a:lnTo>
                    <a:pt x="14306" y="11971"/>
                  </a:lnTo>
                  <a:lnTo>
                    <a:pt x="12392" y="10246"/>
                  </a:lnTo>
                  <a:lnTo>
                    <a:pt x="12392" y="5824"/>
                  </a:lnTo>
                  <a:lnTo>
                    <a:pt x="8623" y="5824"/>
                  </a:lnTo>
                  <a:lnTo>
                    <a:pt x="5943" y="3204"/>
                  </a:lnTo>
                  <a:lnTo>
                    <a:pt x="91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3382100" y="323775"/>
              <a:ext cx="327825" cy="308350"/>
            </a:xfrm>
            <a:custGeom>
              <a:avLst/>
              <a:gdLst/>
              <a:ahLst/>
              <a:cxnLst/>
              <a:rect l="l" t="t" r="r" b="b"/>
              <a:pathLst>
                <a:path w="13113" h="12334" extrusionOk="0">
                  <a:moveTo>
                    <a:pt x="6556" y="821"/>
                  </a:moveTo>
                  <a:lnTo>
                    <a:pt x="11692" y="5920"/>
                  </a:lnTo>
                  <a:lnTo>
                    <a:pt x="8476" y="5920"/>
                  </a:lnTo>
                  <a:lnTo>
                    <a:pt x="8476" y="11744"/>
                  </a:lnTo>
                  <a:lnTo>
                    <a:pt x="4642" y="11744"/>
                  </a:lnTo>
                  <a:lnTo>
                    <a:pt x="4642" y="5920"/>
                  </a:lnTo>
                  <a:lnTo>
                    <a:pt x="1421" y="5920"/>
                  </a:lnTo>
                  <a:lnTo>
                    <a:pt x="6556" y="821"/>
                  </a:lnTo>
                  <a:close/>
                  <a:moveTo>
                    <a:pt x="6556" y="0"/>
                  </a:moveTo>
                  <a:lnTo>
                    <a:pt x="0" y="6508"/>
                  </a:lnTo>
                  <a:lnTo>
                    <a:pt x="4054" y="6508"/>
                  </a:lnTo>
                  <a:lnTo>
                    <a:pt x="4054" y="12334"/>
                  </a:lnTo>
                  <a:lnTo>
                    <a:pt x="9064" y="12334"/>
                  </a:lnTo>
                  <a:lnTo>
                    <a:pt x="9064" y="6508"/>
                  </a:lnTo>
                  <a:lnTo>
                    <a:pt x="13112" y="6508"/>
                  </a:lnTo>
                  <a:lnTo>
                    <a:pt x="65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3594000" y="471775"/>
              <a:ext cx="181900" cy="160350"/>
            </a:xfrm>
            <a:custGeom>
              <a:avLst/>
              <a:gdLst/>
              <a:ahLst/>
              <a:cxnLst/>
              <a:rect l="l" t="t" r="r" b="b"/>
              <a:pathLst>
                <a:path w="7276" h="6414" extrusionOk="0">
                  <a:moveTo>
                    <a:pt x="3803" y="588"/>
                  </a:moveTo>
                  <a:lnTo>
                    <a:pt x="6442" y="3204"/>
                  </a:lnTo>
                  <a:lnTo>
                    <a:pt x="3762" y="5824"/>
                  </a:lnTo>
                  <a:lnTo>
                    <a:pt x="588" y="5824"/>
                  </a:lnTo>
                  <a:lnTo>
                    <a:pt x="588" y="588"/>
                  </a:lnTo>
                  <a:close/>
                  <a:moveTo>
                    <a:pt x="0" y="0"/>
                  </a:moveTo>
                  <a:lnTo>
                    <a:pt x="0" y="6414"/>
                  </a:lnTo>
                  <a:lnTo>
                    <a:pt x="4000" y="6414"/>
                  </a:lnTo>
                  <a:lnTo>
                    <a:pt x="7275" y="3210"/>
                  </a:lnTo>
                  <a:lnTo>
                    <a:pt x="40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3316125" y="471775"/>
              <a:ext cx="182025" cy="160350"/>
            </a:xfrm>
            <a:custGeom>
              <a:avLst/>
              <a:gdLst/>
              <a:ahLst/>
              <a:cxnLst/>
              <a:rect l="l" t="t" r="r" b="b"/>
              <a:pathLst>
                <a:path w="7281" h="6414" extrusionOk="0">
                  <a:moveTo>
                    <a:pt x="6693" y="588"/>
                  </a:moveTo>
                  <a:lnTo>
                    <a:pt x="6693" y="5824"/>
                  </a:lnTo>
                  <a:lnTo>
                    <a:pt x="3512" y="5824"/>
                  </a:lnTo>
                  <a:lnTo>
                    <a:pt x="832" y="3204"/>
                  </a:lnTo>
                  <a:lnTo>
                    <a:pt x="3471" y="588"/>
                  </a:lnTo>
                  <a:close/>
                  <a:moveTo>
                    <a:pt x="3227" y="0"/>
                  </a:moveTo>
                  <a:lnTo>
                    <a:pt x="0" y="3210"/>
                  </a:lnTo>
                  <a:lnTo>
                    <a:pt x="3275" y="6414"/>
                  </a:lnTo>
                  <a:lnTo>
                    <a:pt x="7281" y="6414"/>
                  </a:lnTo>
                  <a:lnTo>
                    <a:pt x="72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3743450" y="665650"/>
              <a:ext cx="308350" cy="327825"/>
            </a:xfrm>
            <a:custGeom>
              <a:avLst/>
              <a:gdLst/>
              <a:ahLst/>
              <a:cxnLst/>
              <a:rect l="l" t="t" r="r" b="b"/>
              <a:pathLst>
                <a:path w="12334" h="13113" extrusionOk="0">
                  <a:moveTo>
                    <a:pt x="6408" y="1422"/>
                  </a:moveTo>
                  <a:lnTo>
                    <a:pt x="11514" y="6563"/>
                  </a:lnTo>
                  <a:lnTo>
                    <a:pt x="6408" y="11698"/>
                  </a:lnTo>
                  <a:lnTo>
                    <a:pt x="6408" y="8471"/>
                  </a:lnTo>
                  <a:lnTo>
                    <a:pt x="590" y="8471"/>
                  </a:lnTo>
                  <a:lnTo>
                    <a:pt x="590" y="4631"/>
                  </a:lnTo>
                  <a:lnTo>
                    <a:pt x="6408" y="4631"/>
                  </a:lnTo>
                  <a:lnTo>
                    <a:pt x="6408" y="1422"/>
                  </a:lnTo>
                  <a:close/>
                  <a:moveTo>
                    <a:pt x="5826" y="1"/>
                  </a:moveTo>
                  <a:lnTo>
                    <a:pt x="5826" y="4049"/>
                  </a:lnTo>
                  <a:lnTo>
                    <a:pt x="1" y="4049"/>
                  </a:lnTo>
                  <a:lnTo>
                    <a:pt x="1" y="9053"/>
                  </a:lnTo>
                  <a:lnTo>
                    <a:pt x="5826" y="9053"/>
                  </a:lnTo>
                  <a:lnTo>
                    <a:pt x="5826" y="13113"/>
                  </a:lnTo>
                  <a:lnTo>
                    <a:pt x="12334" y="6563"/>
                  </a:lnTo>
                  <a:lnTo>
                    <a:pt x="58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3743450" y="877425"/>
              <a:ext cx="160225" cy="182025"/>
            </a:xfrm>
            <a:custGeom>
              <a:avLst/>
              <a:gdLst/>
              <a:ahLst/>
              <a:cxnLst/>
              <a:rect l="l" t="t" r="r" b="b"/>
              <a:pathLst>
                <a:path w="6409" h="7281" extrusionOk="0">
                  <a:moveTo>
                    <a:pt x="5826" y="582"/>
                  </a:moveTo>
                  <a:lnTo>
                    <a:pt x="5826" y="3816"/>
                  </a:lnTo>
                  <a:lnTo>
                    <a:pt x="3210" y="6449"/>
                  </a:lnTo>
                  <a:lnTo>
                    <a:pt x="590" y="3769"/>
                  </a:lnTo>
                  <a:lnTo>
                    <a:pt x="590" y="582"/>
                  </a:lnTo>
                  <a:close/>
                  <a:moveTo>
                    <a:pt x="1" y="0"/>
                  </a:moveTo>
                  <a:lnTo>
                    <a:pt x="1" y="4006"/>
                  </a:lnTo>
                  <a:lnTo>
                    <a:pt x="3204" y="7281"/>
                  </a:lnTo>
                  <a:lnTo>
                    <a:pt x="6408" y="4054"/>
                  </a:lnTo>
                  <a:lnTo>
                    <a:pt x="64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3743450" y="599675"/>
              <a:ext cx="160225" cy="181775"/>
            </a:xfrm>
            <a:custGeom>
              <a:avLst/>
              <a:gdLst/>
              <a:ahLst/>
              <a:cxnLst/>
              <a:rect l="l" t="t" r="r" b="b"/>
              <a:pathLst>
                <a:path w="6409" h="7271" extrusionOk="0">
                  <a:moveTo>
                    <a:pt x="3210" y="834"/>
                  </a:moveTo>
                  <a:lnTo>
                    <a:pt x="5826" y="3473"/>
                  </a:lnTo>
                  <a:lnTo>
                    <a:pt x="5826" y="6688"/>
                  </a:lnTo>
                  <a:lnTo>
                    <a:pt x="590" y="6688"/>
                  </a:lnTo>
                  <a:lnTo>
                    <a:pt x="590" y="3514"/>
                  </a:lnTo>
                  <a:lnTo>
                    <a:pt x="3210" y="834"/>
                  </a:lnTo>
                  <a:close/>
                  <a:moveTo>
                    <a:pt x="3204" y="1"/>
                  </a:moveTo>
                  <a:lnTo>
                    <a:pt x="1" y="3276"/>
                  </a:lnTo>
                  <a:lnTo>
                    <a:pt x="1" y="7270"/>
                  </a:lnTo>
                  <a:lnTo>
                    <a:pt x="6408" y="7270"/>
                  </a:lnTo>
                  <a:lnTo>
                    <a:pt x="6408" y="3229"/>
                  </a:lnTo>
                  <a:lnTo>
                    <a:pt x="32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3040025" y="665525"/>
              <a:ext cx="308350" cy="328100"/>
            </a:xfrm>
            <a:custGeom>
              <a:avLst/>
              <a:gdLst/>
              <a:ahLst/>
              <a:cxnLst/>
              <a:rect l="l" t="t" r="r" b="b"/>
              <a:pathLst>
                <a:path w="12334" h="13124" extrusionOk="0">
                  <a:moveTo>
                    <a:pt x="5933" y="1415"/>
                  </a:moveTo>
                  <a:lnTo>
                    <a:pt x="5933" y="4636"/>
                  </a:lnTo>
                  <a:lnTo>
                    <a:pt x="11752" y="4636"/>
                  </a:lnTo>
                  <a:lnTo>
                    <a:pt x="11752" y="8476"/>
                  </a:lnTo>
                  <a:lnTo>
                    <a:pt x="5933" y="8476"/>
                  </a:lnTo>
                  <a:lnTo>
                    <a:pt x="5933" y="11710"/>
                  </a:lnTo>
                  <a:lnTo>
                    <a:pt x="826" y="6556"/>
                  </a:lnTo>
                  <a:lnTo>
                    <a:pt x="5933" y="1415"/>
                  </a:lnTo>
                  <a:close/>
                  <a:moveTo>
                    <a:pt x="6521" y="0"/>
                  </a:moveTo>
                  <a:lnTo>
                    <a:pt x="0" y="6556"/>
                  </a:lnTo>
                  <a:lnTo>
                    <a:pt x="6521" y="13124"/>
                  </a:lnTo>
                  <a:lnTo>
                    <a:pt x="6521" y="9058"/>
                  </a:lnTo>
                  <a:lnTo>
                    <a:pt x="12334" y="9058"/>
                  </a:lnTo>
                  <a:lnTo>
                    <a:pt x="12334" y="4054"/>
                  </a:lnTo>
                  <a:lnTo>
                    <a:pt x="6521" y="4054"/>
                  </a:lnTo>
                  <a:lnTo>
                    <a:pt x="6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3188350" y="877425"/>
              <a:ext cx="160025" cy="182025"/>
            </a:xfrm>
            <a:custGeom>
              <a:avLst/>
              <a:gdLst/>
              <a:ahLst/>
              <a:cxnLst/>
              <a:rect l="l" t="t" r="r" b="b"/>
              <a:pathLst>
                <a:path w="6401" h="7281" extrusionOk="0">
                  <a:moveTo>
                    <a:pt x="5819" y="582"/>
                  </a:moveTo>
                  <a:lnTo>
                    <a:pt x="5819" y="3769"/>
                  </a:lnTo>
                  <a:lnTo>
                    <a:pt x="3197" y="6449"/>
                  </a:lnTo>
                  <a:lnTo>
                    <a:pt x="588" y="3822"/>
                  </a:lnTo>
                  <a:lnTo>
                    <a:pt x="588" y="582"/>
                  </a:lnTo>
                  <a:close/>
                  <a:moveTo>
                    <a:pt x="0" y="0"/>
                  </a:moveTo>
                  <a:lnTo>
                    <a:pt x="0" y="4060"/>
                  </a:lnTo>
                  <a:lnTo>
                    <a:pt x="3197" y="7281"/>
                  </a:lnTo>
                  <a:lnTo>
                    <a:pt x="6401" y="4006"/>
                  </a:lnTo>
                  <a:lnTo>
                    <a:pt x="64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3188350" y="599675"/>
              <a:ext cx="160025" cy="181775"/>
            </a:xfrm>
            <a:custGeom>
              <a:avLst/>
              <a:gdLst/>
              <a:ahLst/>
              <a:cxnLst/>
              <a:rect l="l" t="t" r="r" b="b"/>
              <a:pathLst>
                <a:path w="6401" h="7271" extrusionOk="0">
                  <a:moveTo>
                    <a:pt x="3197" y="834"/>
                  </a:moveTo>
                  <a:lnTo>
                    <a:pt x="5819" y="3514"/>
                  </a:lnTo>
                  <a:lnTo>
                    <a:pt x="5819" y="6688"/>
                  </a:lnTo>
                  <a:lnTo>
                    <a:pt x="588" y="6688"/>
                  </a:lnTo>
                  <a:lnTo>
                    <a:pt x="588" y="3460"/>
                  </a:lnTo>
                  <a:lnTo>
                    <a:pt x="3197" y="834"/>
                  </a:lnTo>
                  <a:close/>
                  <a:moveTo>
                    <a:pt x="3197" y="1"/>
                  </a:moveTo>
                  <a:lnTo>
                    <a:pt x="0" y="3223"/>
                  </a:lnTo>
                  <a:lnTo>
                    <a:pt x="0" y="7270"/>
                  </a:lnTo>
                  <a:lnTo>
                    <a:pt x="6401" y="7270"/>
                  </a:lnTo>
                  <a:lnTo>
                    <a:pt x="6401" y="3276"/>
                  </a:lnTo>
                  <a:lnTo>
                    <a:pt x="31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3381800" y="1027200"/>
              <a:ext cx="328275" cy="308350"/>
            </a:xfrm>
            <a:custGeom>
              <a:avLst/>
              <a:gdLst/>
              <a:ahLst/>
              <a:cxnLst/>
              <a:rect l="l" t="t" r="r" b="b"/>
              <a:pathLst>
                <a:path w="13131" h="12334" extrusionOk="0">
                  <a:moveTo>
                    <a:pt x="8488" y="582"/>
                  </a:moveTo>
                  <a:lnTo>
                    <a:pt x="8488" y="6395"/>
                  </a:lnTo>
                  <a:lnTo>
                    <a:pt x="11709" y="6395"/>
                  </a:lnTo>
                  <a:lnTo>
                    <a:pt x="6563" y="11508"/>
                  </a:lnTo>
                  <a:lnTo>
                    <a:pt x="1420" y="6395"/>
                  </a:lnTo>
                  <a:lnTo>
                    <a:pt x="4654" y="6395"/>
                  </a:lnTo>
                  <a:lnTo>
                    <a:pt x="4654" y="582"/>
                  </a:lnTo>
                  <a:close/>
                  <a:moveTo>
                    <a:pt x="4066" y="0"/>
                  </a:moveTo>
                  <a:lnTo>
                    <a:pt x="4066" y="5813"/>
                  </a:lnTo>
                  <a:lnTo>
                    <a:pt x="1" y="5813"/>
                  </a:lnTo>
                  <a:lnTo>
                    <a:pt x="6563" y="12334"/>
                  </a:lnTo>
                  <a:lnTo>
                    <a:pt x="13130" y="5813"/>
                  </a:lnTo>
                  <a:lnTo>
                    <a:pt x="9076" y="5813"/>
                  </a:lnTo>
                  <a:lnTo>
                    <a:pt x="90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3316125" y="1027200"/>
              <a:ext cx="182025" cy="159900"/>
            </a:xfrm>
            <a:custGeom>
              <a:avLst/>
              <a:gdLst/>
              <a:ahLst/>
              <a:cxnLst/>
              <a:rect l="l" t="t" r="r" b="b"/>
              <a:pathLst>
                <a:path w="7281" h="6396" extrusionOk="0">
                  <a:moveTo>
                    <a:pt x="6693" y="582"/>
                  </a:moveTo>
                  <a:lnTo>
                    <a:pt x="6693" y="5813"/>
                  </a:lnTo>
                  <a:lnTo>
                    <a:pt x="3459" y="5813"/>
                  </a:lnTo>
                  <a:lnTo>
                    <a:pt x="832" y="3204"/>
                  </a:lnTo>
                  <a:lnTo>
                    <a:pt x="3512" y="582"/>
                  </a:lnTo>
                  <a:close/>
                  <a:moveTo>
                    <a:pt x="3275" y="0"/>
                  </a:moveTo>
                  <a:lnTo>
                    <a:pt x="0" y="3199"/>
                  </a:lnTo>
                  <a:lnTo>
                    <a:pt x="3215" y="6395"/>
                  </a:lnTo>
                  <a:lnTo>
                    <a:pt x="7281" y="6395"/>
                  </a:lnTo>
                  <a:lnTo>
                    <a:pt x="72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3594000" y="1027200"/>
              <a:ext cx="181900" cy="159900"/>
            </a:xfrm>
            <a:custGeom>
              <a:avLst/>
              <a:gdLst/>
              <a:ahLst/>
              <a:cxnLst/>
              <a:rect l="l" t="t" r="r" b="b"/>
              <a:pathLst>
                <a:path w="7276" h="6396" extrusionOk="0">
                  <a:moveTo>
                    <a:pt x="3762" y="582"/>
                  </a:moveTo>
                  <a:lnTo>
                    <a:pt x="6442" y="3204"/>
                  </a:lnTo>
                  <a:lnTo>
                    <a:pt x="3816" y="5813"/>
                  </a:lnTo>
                  <a:lnTo>
                    <a:pt x="588" y="5813"/>
                  </a:lnTo>
                  <a:lnTo>
                    <a:pt x="588" y="582"/>
                  </a:lnTo>
                  <a:close/>
                  <a:moveTo>
                    <a:pt x="0" y="0"/>
                  </a:moveTo>
                  <a:lnTo>
                    <a:pt x="0" y="6395"/>
                  </a:lnTo>
                  <a:lnTo>
                    <a:pt x="4053" y="6395"/>
                  </a:lnTo>
                  <a:lnTo>
                    <a:pt x="7275" y="3199"/>
                  </a:lnTo>
                  <a:lnTo>
                    <a:pt x="40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3" name="Google Shape;353;p4"/>
          <p:cNvGrpSpPr/>
          <p:nvPr/>
        </p:nvGrpSpPr>
        <p:grpSpPr>
          <a:xfrm>
            <a:off x="10443451" y="5068974"/>
            <a:ext cx="3454620" cy="3454620"/>
            <a:chOff x="2924725" y="208150"/>
            <a:chExt cx="1242550" cy="1242550"/>
          </a:xfrm>
        </p:grpSpPr>
        <p:sp>
          <p:nvSpPr>
            <p:cNvPr id="354" name="Google Shape;354;p4"/>
            <p:cNvSpPr/>
            <p:nvPr/>
          </p:nvSpPr>
          <p:spPr>
            <a:xfrm>
              <a:off x="3333800" y="766875"/>
              <a:ext cx="173425" cy="125125"/>
            </a:xfrm>
            <a:custGeom>
              <a:avLst/>
              <a:gdLst/>
              <a:ahLst/>
              <a:cxnLst/>
              <a:rect l="l" t="t" r="r" b="b"/>
              <a:pathLst>
                <a:path w="6937" h="5005" extrusionOk="0">
                  <a:moveTo>
                    <a:pt x="4428" y="582"/>
                  </a:moveTo>
                  <a:lnTo>
                    <a:pt x="6152" y="2502"/>
                  </a:lnTo>
                  <a:lnTo>
                    <a:pt x="4428" y="4422"/>
                  </a:lnTo>
                  <a:lnTo>
                    <a:pt x="583" y="4422"/>
                  </a:lnTo>
                  <a:lnTo>
                    <a:pt x="583" y="582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4690" y="5004"/>
                  </a:lnTo>
                  <a:lnTo>
                    <a:pt x="6936" y="2502"/>
                  </a:lnTo>
                  <a:lnTo>
                    <a:pt x="46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3483450" y="868225"/>
              <a:ext cx="125250" cy="173550"/>
            </a:xfrm>
            <a:custGeom>
              <a:avLst/>
              <a:gdLst/>
              <a:ahLst/>
              <a:cxnLst/>
              <a:rect l="l" t="t" r="r" b="b"/>
              <a:pathLst>
                <a:path w="5010" h="6942" extrusionOk="0">
                  <a:moveTo>
                    <a:pt x="2502" y="790"/>
                  </a:moveTo>
                  <a:lnTo>
                    <a:pt x="4422" y="2514"/>
                  </a:lnTo>
                  <a:lnTo>
                    <a:pt x="4422" y="6359"/>
                  </a:lnTo>
                  <a:lnTo>
                    <a:pt x="588" y="6359"/>
                  </a:lnTo>
                  <a:lnTo>
                    <a:pt x="588" y="2514"/>
                  </a:lnTo>
                  <a:lnTo>
                    <a:pt x="2502" y="790"/>
                  </a:lnTo>
                  <a:close/>
                  <a:moveTo>
                    <a:pt x="2502" y="0"/>
                  </a:moveTo>
                  <a:lnTo>
                    <a:pt x="0" y="2253"/>
                  </a:lnTo>
                  <a:lnTo>
                    <a:pt x="0" y="6941"/>
                  </a:lnTo>
                  <a:lnTo>
                    <a:pt x="5010" y="6941"/>
                  </a:lnTo>
                  <a:lnTo>
                    <a:pt x="5010" y="2253"/>
                  </a:lnTo>
                  <a:lnTo>
                    <a:pt x="25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2924725" y="208150"/>
              <a:ext cx="1242550" cy="1242550"/>
            </a:xfrm>
            <a:custGeom>
              <a:avLst/>
              <a:gdLst/>
              <a:ahLst/>
              <a:cxnLst/>
              <a:rect l="l" t="t" r="r" b="b"/>
              <a:pathLst>
                <a:path w="49702" h="49702" extrusionOk="0">
                  <a:moveTo>
                    <a:pt x="24851" y="5446"/>
                  </a:moveTo>
                  <a:lnTo>
                    <a:pt x="30574" y="11133"/>
                  </a:lnTo>
                  <a:lnTo>
                    <a:pt x="38575" y="11133"/>
                  </a:lnTo>
                  <a:lnTo>
                    <a:pt x="38575" y="19134"/>
                  </a:lnTo>
                  <a:lnTo>
                    <a:pt x="44263" y="24863"/>
                  </a:lnTo>
                  <a:lnTo>
                    <a:pt x="38575" y="30587"/>
                  </a:lnTo>
                  <a:lnTo>
                    <a:pt x="38575" y="38575"/>
                  </a:lnTo>
                  <a:lnTo>
                    <a:pt x="30587" y="38575"/>
                  </a:lnTo>
                  <a:lnTo>
                    <a:pt x="24846" y="44270"/>
                  </a:lnTo>
                  <a:lnTo>
                    <a:pt x="19115" y="38575"/>
                  </a:lnTo>
                  <a:lnTo>
                    <a:pt x="11133" y="38575"/>
                  </a:lnTo>
                  <a:lnTo>
                    <a:pt x="11133" y="30593"/>
                  </a:lnTo>
                  <a:lnTo>
                    <a:pt x="5438" y="24851"/>
                  </a:lnTo>
                  <a:lnTo>
                    <a:pt x="11133" y="19121"/>
                  </a:lnTo>
                  <a:lnTo>
                    <a:pt x="11133" y="11133"/>
                  </a:lnTo>
                  <a:lnTo>
                    <a:pt x="19127" y="11133"/>
                  </a:lnTo>
                  <a:lnTo>
                    <a:pt x="24851" y="5446"/>
                  </a:lnTo>
                  <a:close/>
                  <a:moveTo>
                    <a:pt x="24851" y="4625"/>
                  </a:moveTo>
                  <a:lnTo>
                    <a:pt x="18883" y="10545"/>
                  </a:lnTo>
                  <a:lnTo>
                    <a:pt x="10545" y="10545"/>
                  </a:lnTo>
                  <a:lnTo>
                    <a:pt x="10545" y="18884"/>
                  </a:lnTo>
                  <a:lnTo>
                    <a:pt x="4612" y="24851"/>
                  </a:lnTo>
                  <a:lnTo>
                    <a:pt x="10545" y="30831"/>
                  </a:lnTo>
                  <a:lnTo>
                    <a:pt x="10545" y="39157"/>
                  </a:lnTo>
                  <a:lnTo>
                    <a:pt x="18871" y="39157"/>
                  </a:lnTo>
                  <a:lnTo>
                    <a:pt x="24846" y="45096"/>
                  </a:lnTo>
                  <a:lnTo>
                    <a:pt x="30824" y="39157"/>
                  </a:lnTo>
                  <a:lnTo>
                    <a:pt x="39157" y="39157"/>
                  </a:lnTo>
                  <a:lnTo>
                    <a:pt x="39157" y="30825"/>
                  </a:lnTo>
                  <a:lnTo>
                    <a:pt x="45083" y="24863"/>
                  </a:lnTo>
                  <a:lnTo>
                    <a:pt x="39157" y="18890"/>
                  </a:lnTo>
                  <a:lnTo>
                    <a:pt x="39157" y="10545"/>
                  </a:lnTo>
                  <a:lnTo>
                    <a:pt x="30818" y="10545"/>
                  </a:lnTo>
                  <a:lnTo>
                    <a:pt x="24851" y="4625"/>
                  </a:lnTo>
                  <a:close/>
                  <a:moveTo>
                    <a:pt x="24851" y="827"/>
                  </a:moveTo>
                  <a:lnTo>
                    <a:pt x="31888" y="7865"/>
                  </a:lnTo>
                  <a:lnTo>
                    <a:pt x="41838" y="7865"/>
                  </a:lnTo>
                  <a:lnTo>
                    <a:pt x="41838" y="17814"/>
                  </a:lnTo>
                  <a:lnTo>
                    <a:pt x="48875" y="24851"/>
                  </a:lnTo>
                  <a:lnTo>
                    <a:pt x="41838" y="31888"/>
                  </a:lnTo>
                  <a:lnTo>
                    <a:pt x="41838" y="41838"/>
                  </a:lnTo>
                  <a:lnTo>
                    <a:pt x="31888" y="41838"/>
                  </a:lnTo>
                  <a:lnTo>
                    <a:pt x="24851" y="48876"/>
                  </a:lnTo>
                  <a:lnTo>
                    <a:pt x="17813" y="41838"/>
                  </a:lnTo>
                  <a:lnTo>
                    <a:pt x="7863" y="41838"/>
                  </a:lnTo>
                  <a:lnTo>
                    <a:pt x="7863" y="31888"/>
                  </a:lnTo>
                  <a:lnTo>
                    <a:pt x="827" y="24851"/>
                  </a:lnTo>
                  <a:lnTo>
                    <a:pt x="7863" y="17814"/>
                  </a:lnTo>
                  <a:lnTo>
                    <a:pt x="7863" y="7865"/>
                  </a:lnTo>
                  <a:lnTo>
                    <a:pt x="17820" y="7865"/>
                  </a:lnTo>
                  <a:lnTo>
                    <a:pt x="24851" y="827"/>
                  </a:lnTo>
                  <a:close/>
                  <a:moveTo>
                    <a:pt x="24851" y="1"/>
                  </a:moveTo>
                  <a:lnTo>
                    <a:pt x="17576" y="7281"/>
                  </a:lnTo>
                  <a:lnTo>
                    <a:pt x="7281" y="7281"/>
                  </a:lnTo>
                  <a:lnTo>
                    <a:pt x="7281" y="17576"/>
                  </a:lnTo>
                  <a:lnTo>
                    <a:pt x="1" y="24851"/>
                  </a:lnTo>
                  <a:lnTo>
                    <a:pt x="7281" y="32132"/>
                  </a:lnTo>
                  <a:lnTo>
                    <a:pt x="7281" y="42427"/>
                  </a:lnTo>
                  <a:lnTo>
                    <a:pt x="17576" y="42427"/>
                  </a:lnTo>
                  <a:lnTo>
                    <a:pt x="24851" y="49702"/>
                  </a:lnTo>
                  <a:lnTo>
                    <a:pt x="32132" y="42427"/>
                  </a:lnTo>
                  <a:lnTo>
                    <a:pt x="42427" y="42427"/>
                  </a:lnTo>
                  <a:lnTo>
                    <a:pt x="42427" y="32132"/>
                  </a:lnTo>
                  <a:lnTo>
                    <a:pt x="49702" y="24851"/>
                  </a:lnTo>
                  <a:lnTo>
                    <a:pt x="42427" y="17576"/>
                  </a:lnTo>
                  <a:lnTo>
                    <a:pt x="42427" y="7281"/>
                  </a:lnTo>
                  <a:lnTo>
                    <a:pt x="32132" y="7281"/>
                  </a:lnTo>
                  <a:lnTo>
                    <a:pt x="248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3584900" y="766875"/>
              <a:ext cx="173300" cy="125125"/>
            </a:xfrm>
            <a:custGeom>
              <a:avLst/>
              <a:gdLst/>
              <a:ahLst/>
              <a:cxnLst/>
              <a:rect l="l" t="t" r="r" b="b"/>
              <a:pathLst>
                <a:path w="6932" h="5005" extrusionOk="0">
                  <a:moveTo>
                    <a:pt x="6343" y="582"/>
                  </a:moveTo>
                  <a:lnTo>
                    <a:pt x="6343" y="4422"/>
                  </a:lnTo>
                  <a:lnTo>
                    <a:pt x="2510" y="4422"/>
                  </a:lnTo>
                  <a:lnTo>
                    <a:pt x="785" y="2502"/>
                  </a:lnTo>
                  <a:lnTo>
                    <a:pt x="2510" y="582"/>
                  </a:lnTo>
                  <a:close/>
                  <a:moveTo>
                    <a:pt x="2247" y="0"/>
                  </a:moveTo>
                  <a:lnTo>
                    <a:pt x="1" y="2502"/>
                  </a:lnTo>
                  <a:lnTo>
                    <a:pt x="2247" y="5004"/>
                  </a:lnTo>
                  <a:lnTo>
                    <a:pt x="6932" y="5004"/>
                  </a:lnTo>
                  <a:lnTo>
                    <a:pt x="69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3483450" y="617375"/>
              <a:ext cx="125250" cy="173300"/>
            </a:xfrm>
            <a:custGeom>
              <a:avLst/>
              <a:gdLst/>
              <a:ahLst/>
              <a:cxnLst/>
              <a:rect l="l" t="t" r="r" b="b"/>
              <a:pathLst>
                <a:path w="5010" h="6932" extrusionOk="0">
                  <a:moveTo>
                    <a:pt x="4422" y="590"/>
                  </a:moveTo>
                  <a:lnTo>
                    <a:pt x="4422" y="4422"/>
                  </a:lnTo>
                  <a:lnTo>
                    <a:pt x="2502" y="6147"/>
                  </a:lnTo>
                  <a:lnTo>
                    <a:pt x="588" y="4422"/>
                  </a:lnTo>
                  <a:lnTo>
                    <a:pt x="588" y="590"/>
                  </a:lnTo>
                  <a:close/>
                  <a:moveTo>
                    <a:pt x="0" y="0"/>
                  </a:moveTo>
                  <a:lnTo>
                    <a:pt x="0" y="4685"/>
                  </a:lnTo>
                  <a:lnTo>
                    <a:pt x="2502" y="6932"/>
                  </a:lnTo>
                  <a:lnTo>
                    <a:pt x="5010" y="4685"/>
                  </a:lnTo>
                  <a:lnTo>
                    <a:pt x="50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3188350" y="471775"/>
              <a:ext cx="715325" cy="715325"/>
            </a:xfrm>
            <a:custGeom>
              <a:avLst/>
              <a:gdLst/>
              <a:ahLst/>
              <a:cxnLst/>
              <a:rect l="l" t="t" r="r" b="b"/>
              <a:pathLst>
                <a:path w="28613" h="28613" extrusionOk="0">
                  <a:moveTo>
                    <a:pt x="28030" y="588"/>
                  </a:moveTo>
                  <a:lnTo>
                    <a:pt x="28030" y="7756"/>
                  </a:lnTo>
                  <a:lnTo>
                    <a:pt x="25408" y="5117"/>
                  </a:lnTo>
                  <a:lnTo>
                    <a:pt x="22205" y="8392"/>
                  </a:lnTo>
                  <a:lnTo>
                    <a:pt x="22205" y="11804"/>
                  </a:lnTo>
                  <a:lnTo>
                    <a:pt x="18109" y="11804"/>
                  </a:lnTo>
                  <a:lnTo>
                    <a:pt x="15863" y="14306"/>
                  </a:lnTo>
                  <a:lnTo>
                    <a:pt x="18109" y="16808"/>
                  </a:lnTo>
                  <a:lnTo>
                    <a:pt x="22205" y="16808"/>
                  </a:lnTo>
                  <a:lnTo>
                    <a:pt x="22205" y="20232"/>
                  </a:lnTo>
                  <a:lnTo>
                    <a:pt x="25408" y="23507"/>
                  </a:lnTo>
                  <a:lnTo>
                    <a:pt x="28030" y="20868"/>
                  </a:lnTo>
                  <a:lnTo>
                    <a:pt x="28030" y="28030"/>
                  </a:lnTo>
                  <a:lnTo>
                    <a:pt x="20868" y="28030"/>
                  </a:lnTo>
                  <a:lnTo>
                    <a:pt x="23501" y="25416"/>
                  </a:lnTo>
                  <a:lnTo>
                    <a:pt x="20226" y="22217"/>
                  </a:lnTo>
                  <a:lnTo>
                    <a:pt x="16814" y="22217"/>
                  </a:lnTo>
                  <a:lnTo>
                    <a:pt x="16814" y="18111"/>
                  </a:lnTo>
                  <a:lnTo>
                    <a:pt x="14306" y="15858"/>
                  </a:lnTo>
                  <a:lnTo>
                    <a:pt x="11804" y="18111"/>
                  </a:lnTo>
                  <a:lnTo>
                    <a:pt x="11804" y="22217"/>
                  </a:lnTo>
                  <a:lnTo>
                    <a:pt x="8386" y="22217"/>
                  </a:lnTo>
                  <a:lnTo>
                    <a:pt x="5111" y="25416"/>
                  </a:lnTo>
                  <a:lnTo>
                    <a:pt x="7739" y="28030"/>
                  </a:lnTo>
                  <a:lnTo>
                    <a:pt x="588" y="28030"/>
                  </a:lnTo>
                  <a:lnTo>
                    <a:pt x="588" y="20874"/>
                  </a:lnTo>
                  <a:lnTo>
                    <a:pt x="3197" y="23507"/>
                  </a:lnTo>
                  <a:lnTo>
                    <a:pt x="6401" y="20232"/>
                  </a:lnTo>
                  <a:lnTo>
                    <a:pt x="6401" y="16808"/>
                  </a:lnTo>
                  <a:lnTo>
                    <a:pt x="10508" y="16808"/>
                  </a:lnTo>
                  <a:lnTo>
                    <a:pt x="12754" y="14306"/>
                  </a:lnTo>
                  <a:lnTo>
                    <a:pt x="10508" y="11804"/>
                  </a:lnTo>
                  <a:lnTo>
                    <a:pt x="6401" y="11804"/>
                  </a:lnTo>
                  <a:lnTo>
                    <a:pt x="6401" y="8392"/>
                  </a:lnTo>
                  <a:lnTo>
                    <a:pt x="3197" y="5117"/>
                  </a:lnTo>
                  <a:lnTo>
                    <a:pt x="588" y="7750"/>
                  </a:lnTo>
                  <a:lnTo>
                    <a:pt x="588" y="588"/>
                  </a:lnTo>
                  <a:lnTo>
                    <a:pt x="7750" y="588"/>
                  </a:lnTo>
                  <a:lnTo>
                    <a:pt x="5111" y="3210"/>
                  </a:lnTo>
                  <a:lnTo>
                    <a:pt x="8386" y="6414"/>
                  </a:lnTo>
                  <a:lnTo>
                    <a:pt x="11804" y="6414"/>
                  </a:lnTo>
                  <a:lnTo>
                    <a:pt x="11804" y="10509"/>
                  </a:lnTo>
                  <a:lnTo>
                    <a:pt x="14306" y="12756"/>
                  </a:lnTo>
                  <a:lnTo>
                    <a:pt x="16814" y="10509"/>
                  </a:lnTo>
                  <a:lnTo>
                    <a:pt x="16814" y="6414"/>
                  </a:lnTo>
                  <a:lnTo>
                    <a:pt x="20226" y="6414"/>
                  </a:lnTo>
                  <a:lnTo>
                    <a:pt x="23501" y="3210"/>
                  </a:lnTo>
                  <a:lnTo>
                    <a:pt x="20862" y="588"/>
                  </a:lnTo>
                  <a:close/>
                  <a:moveTo>
                    <a:pt x="0" y="0"/>
                  </a:moveTo>
                  <a:lnTo>
                    <a:pt x="0" y="9165"/>
                  </a:lnTo>
                  <a:lnTo>
                    <a:pt x="3197" y="5950"/>
                  </a:lnTo>
                  <a:lnTo>
                    <a:pt x="5819" y="8630"/>
                  </a:lnTo>
                  <a:lnTo>
                    <a:pt x="5819" y="12386"/>
                  </a:lnTo>
                  <a:lnTo>
                    <a:pt x="10246" y="12386"/>
                  </a:lnTo>
                  <a:lnTo>
                    <a:pt x="11970" y="14306"/>
                  </a:lnTo>
                  <a:lnTo>
                    <a:pt x="10246" y="16226"/>
                  </a:lnTo>
                  <a:lnTo>
                    <a:pt x="5819" y="16226"/>
                  </a:lnTo>
                  <a:lnTo>
                    <a:pt x="5819" y="19995"/>
                  </a:lnTo>
                  <a:lnTo>
                    <a:pt x="3197" y="22675"/>
                  </a:lnTo>
                  <a:lnTo>
                    <a:pt x="0" y="19460"/>
                  </a:lnTo>
                  <a:lnTo>
                    <a:pt x="0" y="28612"/>
                  </a:lnTo>
                  <a:lnTo>
                    <a:pt x="9158" y="28612"/>
                  </a:lnTo>
                  <a:lnTo>
                    <a:pt x="5943" y="25421"/>
                  </a:lnTo>
                  <a:lnTo>
                    <a:pt x="8623" y="22799"/>
                  </a:lnTo>
                  <a:lnTo>
                    <a:pt x="12392" y="22799"/>
                  </a:lnTo>
                  <a:lnTo>
                    <a:pt x="12392" y="18372"/>
                  </a:lnTo>
                  <a:lnTo>
                    <a:pt x="14306" y="16648"/>
                  </a:lnTo>
                  <a:lnTo>
                    <a:pt x="16226" y="18372"/>
                  </a:lnTo>
                  <a:lnTo>
                    <a:pt x="16226" y="22799"/>
                  </a:lnTo>
                  <a:lnTo>
                    <a:pt x="19988" y="22799"/>
                  </a:lnTo>
                  <a:lnTo>
                    <a:pt x="22668" y="25421"/>
                  </a:lnTo>
                  <a:lnTo>
                    <a:pt x="19447" y="28612"/>
                  </a:lnTo>
                  <a:lnTo>
                    <a:pt x="28612" y="28612"/>
                  </a:lnTo>
                  <a:lnTo>
                    <a:pt x="28612" y="19453"/>
                  </a:lnTo>
                  <a:lnTo>
                    <a:pt x="25414" y="22675"/>
                  </a:lnTo>
                  <a:lnTo>
                    <a:pt x="22794" y="19995"/>
                  </a:lnTo>
                  <a:lnTo>
                    <a:pt x="22794" y="16226"/>
                  </a:lnTo>
                  <a:lnTo>
                    <a:pt x="18372" y="16226"/>
                  </a:lnTo>
                  <a:lnTo>
                    <a:pt x="16647" y="14306"/>
                  </a:lnTo>
                  <a:lnTo>
                    <a:pt x="18372" y="12386"/>
                  </a:lnTo>
                  <a:lnTo>
                    <a:pt x="22794" y="12386"/>
                  </a:lnTo>
                  <a:lnTo>
                    <a:pt x="22794" y="8630"/>
                  </a:lnTo>
                  <a:lnTo>
                    <a:pt x="25414" y="5950"/>
                  </a:lnTo>
                  <a:lnTo>
                    <a:pt x="28612" y="9177"/>
                  </a:lnTo>
                  <a:lnTo>
                    <a:pt x="28612" y="0"/>
                  </a:lnTo>
                  <a:lnTo>
                    <a:pt x="19442" y="0"/>
                  </a:lnTo>
                  <a:lnTo>
                    <a:pt x="22668" y="3204"/>
                  </a:lnTo>
                  <a:lnTo>
                    <a:pt x="19988" y="5824"/>
                  </a:lnTo>
                  <a:lnTo>
                    <a:pt x="16226" y="5824"/>
                  </a:lnTo>
                  <a:lnTo>
                    <a:pt x="16226" y="10246"/>
                  </a:lnTo>
                  <a:lnTo>
                    <a:pt x="14306" y="11971"/>
                  </a:lnTo>
                  <a:lnTo>
                    <a:pt x="12392" y="10246"/>
                  </a:lnTo>
                  <a:lnTo>
                    <a:pt x="12392" y="5824"/>
                  </a:lnTo>
                  <a:lnTo>
                    <a:pt x="8623" y="5824"/>
                  </a:lnTo>
                  <a:lnTo>
                    <a:pt x="5943" y="3204"/>
                  </a:lnTo>
                  <a:lnTo>
                    <a:pt x="91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3382100" y="323775"/>
              <a:ext cx="327825" cy="308350"/>
            </a:xfrm>
            <a:custGeom>
              <a:avLst/>
              <a:gdLst/>
              <a:ahLst/>
              <a:cxnLst/>
              <a:rect l="l" t="t" r="r" b="b"/>
              <a:pathLst>
                <a:path w="13113" h="12334" extrusionOk="0">
                  <a:moveTo>
                    <a:pt x="6556" y="821"/>
                  </a:moveTo>
                  <a:lnTo>
                    <a:pt x="11692" y="5920"/>
                  </a:lnTo>
                  <a:lnTo>
                    <a:pt x="8476" y="5920"/>
                  </a:lnTo>
                  <a:lnTo>
                    <a:pt x="8476" y="11744"/>
                  </a:lnTo>
                  <a:lnTo>
                    <a:pt x="4642" y="11744"/>
                  </a:lnTo>
                  <a:lnTo>
                    <a:pt x="4642" y="5920"/>
                  </a:lnTo>
                  <a:lnTo>
                    <a:pt x="1421" y="5920"/>
                  </a:lnTo>
                  <a:lnTo>
                    <a:pt x="6556" y="821"/>
                  </a:lnTo>
                  <a:close/>
                  <a:moveTo>
                    <a:pt x="6556" y="0"/>
                  </a:moveTo>
                  <a:lnTo>
                    <a:pt x="0" y="6508"/>
                  </a:lnTo>
                  <a:lnTo>
                    <a:pt x="4054" y="6508"/>
                  </a:lnTo>
                  <a:lnTo>
                    <a:pt x="4054" y="12334"/>
                  </a:lnTo>
                  <a:lnTo>
                    <a:pt x="9064" y="12334"/>
                  </a:lnTo>
                  <a:lnTo>
                    <a:pt x="9064" y="6508"/>
                  </a:lnTo>
                  <a:lnTo>
                    <a:pt x="13112" y="6508"/>
                  </a:lnTo>
                  <a:lnTo>
                    <a:pt x="65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3594000" y="471775"/>
              <a:ext cx="181900" cy="160350"/>
            </a:xfrm>
            <a:custGeom>
              <a:avLst/>
              <a:gdLst/>
              <a:ahLst/>
              <a:cxnLst/>
              <a:rect l="l" t="t" r="r" b="b"/>
              <a:pathLst>
                <a:path w="7276" h="6414" extrusionOk="0">
                  <a:moveTo>
                    <a:pt x="3803" y="588"/>
                  </a:moveTo>
                  <a:lnTo>
                    <a:pt x="6442" y="3204"/>
                  </a:lnTo>
                  <a:lnTo>
                    <a:pt x="3762" y="5824"/>
                  </a:lnTo>
                  <a:lnTo>
                    <a:pt x="588" y="5824"/>
                  </a:lnTo>
                  <a:lnTo>
                    <a:pt x="588" y="588"/>
                  </a:lnTo>
                  <a:close/>
                  <a:moveTo>
                    <a:pt x="0" y="0"/>
                  </a:moveTo>
                  <a:lnTo>
                    <a:pt x="0" y="6414"/>
                  </a:lnTo>
                  <a:lnTo>
                    <a:pt x="4000" y="6414"/>
                  </a:lnTo>
                  <a:lnTo>
                    <a:pt x="7275" y="3210"/>
                  </a:lnTo>
                  <a:lnTo>
                    <a:pt x="40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3316125" y="471775"/>
              <a:ext cx="182025" cy="160350"/>
            </a:xfrm>
            <a:custGeom>
              <a:avLst/>
              <a:gdLst/>
              <a:ahLst/>
              <a:cxnLst/>
              <a:rect l="l" t="t" r="r" b="b"/>
              <a:pathLst>
                <a:path w="7281" h="6414" extrusionOk="0">
                  <a:moveTo>
                    <a:pt x="6693" y="588"/>
                  </a:moveTo>
                  <a:lnTo>
                    <a:pt x="6693" y="5824"/>
                  </a:lnTo>
                  <a:lnTo>
                    <a:pt x="3512" y="5824"/>
                  </a:lnTo>
                  <a:lnTo>
                    <a:pt x="832" y="3204"/>
                  </a:lnTo>
                  <a:lnTo>
                    <a:pt x="3471" y="588"/>
                  </a:lnTo>
                  <a:close/>
                  <a:moveTo>
                    <a:pt x="3227" y="0"/>
                  </a:moveTo>
                  <a:lnTo>
                    <a:pt x="0" y="3210"/>
                  </a:lnTo>
                  <a:lnTo>
                    <a:pt x="3275" y="6414"/>
                  </a:lnTo>
                  <a:lnTo>
                    <a:pt x="7281" y="6414"/>
                  </a:lnTo>
                  <a:lnTo>
                    <a:pt x="72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3743450" y="665650"/>
              <a:ext cx="308350" cy="327825"/>
            </a:xfrm>
            <a:custGeom>
              <a:avLst/>
              <a:gdLst/>
              <a:ahLst/>
              <a:cxnLst/>
              <a:rect l="l" t="t" r="r" b="b"/>
              <a:pathLst>
                <a:path w="12334" h="13113" extrusionOk="0">
                  <a:moveTo>
                    <a:pt x="6408" y="1422"/>
                  </a:moveTo>
                  <a:lnTo>
                    <a:pt x="11514" y="6563"/>
                  </a:lnTo>
                  <a:lnTo>
                    <a:pt x="6408" y="11698"/>
                  </a:lnTo>
                  <a:lnTo>
                    <a:pt x="6408" y="8471"/>
                  </a:lnTo>
                  <a:lnTo>
                    <a:pt x="590" y="8471"/>
                  </a:lnTo>
                  <a:lnTo>
                    <a:pt x="590" y="4631"/>
                  </a:lnTo>
                  <a:lnTo>
                    <a:pt x="6408" y="4631"/>
                  </a:lnTo>
                  <a:lnTo>
                    <a:pt x="6408" y="1422"/>
                  </a:lnTo>
                  <a:close/>
                  <a:moveTo>
                    <a:pt x="5826" y="1"/>
                  </a:moveTo>
                  <a:lnTo>
                    <a:pt x="5826" y="4049"/>
                  </a:lnTo>
                  <a:lnTo>
                    <a:pt x="1" y="4049"/>
                  </a:lnTo>
                  <a:lnTo>
                    <a:pt x="1" y="9053"/>
                  </a:lnTo>
                  <a:lnTo>
                    <a:pt x="5826" y="9053"/>
                  </a:lnTo>
                  <a:lnTo>
                    <a:pt x="5826" y="13113"/>
                  </a:lnTo>
                  <a:lnTo>
                    <a:pt x="12334" y="6563"/>
                  </a:lnTo>
                  <a:lnTo>
                    <a:pt x="58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3743450" y="877425"/>
              <a:ext cx="160225" cy="182025"/>
            </a:xfrm>
            <a:custGeom>
              <a:avLst/>
              <a:gdLst/>
              <a:ahLst/>
              <a:cxnLst/>
              <a:rect l="l" t="t" r="r" b="b"/>
              <a:pathLst>
                <a:path w="6409" h="7281" extrusionOk="0">
                  <a:moveTo>
                    <a:pt x="5826" y="582"/>
                  </a:moveTo>
                  <a:lnTo>
                    <a:pt x="5826" y="3816"/>
                  </a:lnTo>
                  <a:lnTo>
                    <a:pt x="3210" y="6449"/>
                  </a:lnTo>
                  <a:lnTo>
                    <a:pt x="590" y="3769"/>
                  </a:lnTo>
                  <a:lnTo>
                    <a:pt x="590" y="582"/>
                  </a:lnTo>
                  <a:close/>
                  <a:moveTo>
                    <a:pt x="1" y="0"/>
                  </a:moveTo>
                  <a:lnTo>
                    <a:pt x="1" y="4006"/>
                  </a:lnTo>
                  <a:lnTo>
                    <a:pt x="3204" y="7281"/>
                  </a:lnTo>
                  <a:lnTo>
                    <a:pt x="6408" y="4054"/>
                  </a:lnTo>
                  <a:lnTo>
                    <a:pt x="64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3743450" y="599675"/>
              <a:ext cx="160225" cy="181775"/>
            </a:xfrm>
            <a:custGeom>
              <a:avLst/>
              <a:gdLst/>
              <a:ahLst/>
              <a:cxnLst/>
              <a:rect l="l" t="t" r="r" b="b"/>
              <a:pathLst>
                <a:path w="6409" h="7271" extrusionOk="0">
                  <a:moveTo>
                    <a:pt x="3210" y="834"/>
                  </a:moveTo>
                  <a:lnTo>
                    <a:pt x="5826" y="3473"/>
                  </a:lnTo>
                  <a:lnTo>
                    <a:pt x="5826" y="6688"/>
                  </a:lnTo>
                  <a:lnTo>
                    <a:pt x="590" y="6688"/>
                  </a:lnTo>
                  <a:lnTo>
                    <a:pt x="590" y="3514"/>
                  </a:lnTo>
                  <a:lnTo>
                    <a:pt x="3210" y="834"/>
                  </a:lnTo>
                  <a:close/>
                  <a:moveTo>
                    <a:pt x="3204" y="1"/>
                  </a:moveTo>
                  <a:lnTo>
                    <a:pt x="1" y="3276"/>
                  </a:lnTo>
                  <a:lnTo>
                    <a:pt x="1" y="7270"/>
                  </a:lnTo>
                  <a:lnTo>
                    <a:pt x="6408" y="7270"/>
                  </a:lnTo>
                  <a:lnTo>
                    <a:pt x="6408" y="3229"/>
                  </a:lnTo>
                  <a:lnTo>
                    <a:pt x="32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3040025" y="665525"/>
              <a:ext cx="308350" cy="328100"/>
            </a:xfrm>
            <a:custGeom>
              <a:avLst/>
              <a:gdLst/>
              <a:ahLst/>
              <a:cxnLst/>
              <a:rect l="l" t="t" r="r" b="b"/>
              <a:pathLst>
                <a:path w="12334" h="13124" extrusionOk="0">
                  <a:moveTo>
                    <a:pt x="5933" y="1415"/>
                  </a:moveTo>
                  <a:lnTo>
                    <a:pt x="5933" y="4636"/>
                  </a:lnTo>
                  <a:lnTo>
                    <a:pt x="11752" y="4636"/>
                  </a:lnTo>
                  <a:lnTo>
                    <a:pt x="11752" y="8476"/>
                  </a:lnTo>
                  <a:lnTo>
                    <a:pt x="5933" y="8476"/>
                  </a:lnTo>
                  <a:lnTo>
                    <a:pt x="5933" y="11710"/>
                  </a:lnTo>
                  <a:lnTo>
                    <a:pt x="826" y="6556"/>
                  </a:lnTo>
                  <a:lnTo>
                    <a:pt x="5933" y="1415"/>
                  </a:lnTo>
                  <a:close/>
                  <a:moveTo>
                    <a:pt x="6521" y="0"/>
                  </a:moveTo>
                  <a:lnTo>
                    <a:pt x="0" y="6556"/>
                  </a:lnTo>
                  <a:lnTo>
                    <a:pt x="6521" y="13124"/>
                  </a:lnTo>
                  <a:lnTo>
                    <a:pt x="6521" y="9058"/>
                  </a:lnTo>
                  <a:lnTo>
                    <a:pt x="12334" y="9058"/>
                  </a:lnTo>
                  <a:lnTo>
                    <a:pt x="12334" y="4054"/>
                  </a:lnTo>
                  <a:lnTo>
                    <a:pt x="6521" y="4054"/>
                  </a:lnTo>
                  <a:lnTo>
                    <a:pt x="6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3188350" y="877425"/>
              <a:ext cx="160025" cy="182025"/>
            </a:xfrm>
            <a:custGeom>
              <a:avLst/>
              <a:gdLst/>
              <a:ahLst/>
              <a:cxnLst/>
              <a:rect l="l" t="t" r="r" b="b"/>
              <a:pathLst>
                <a:path w="6401" h="7281" extrusionOk="0">
                  <a:moveTo>
                    <a:pt x="5819" y="582"/>
                  </a:moveTo>
                  <a:lnTo>
                    <a:pt x="5819" y="3769"/>
                  </a:lnTo>
                  <a:lnTo>
                    <a:pt x="3197" y="6449"/>
                  </a:lnTo>
                  <a:lnTo>
                    <a:pt x="588" y="3822"/>
                  </a:lnTo>
                  <a:lnTo>
                    <a:pt x="588" y="582"/>
                  </a:lnTo>
                  <a:close/>
                  <a:moveTo>
                    <a:pt x="0" y="0"/>
                  </a:moveTo>
                  <a:lnTo>
                    <a:pt x="0" y="4060"/>
                  </a:lnTo>
                  <a:lnTo>
                    <a:pt x="3197" y="7281"/>
                  </a:lnTo>
                  <a:lnTo>
                    <a:pt x="6401" y="4006"/>
                  </a:lnTo>
                  <a:lnTo>
                    <a:pt x="64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3188350" y="599675"/>
              <a:ext cx="160025" cy="181775"/>
            </a:xfrm>
            <a:custGeom>
              <a:avLst/>
              <a:gdLst/>
              <a:ahLst/>
              <a:cxnLst/>
              <a:rect l="l" t="t" r="r" b="b"/>
              <a:pathLst>
                <a:path w="6401" h="7271" extrusionOk="0">
                  <a:moveTo>
                    <a:pt x="3197" y="834"/>
                  </a:moveTo>
                  <a:lnTo>
                    <a:pt x="5819" y="3514"/>
                  </a:lnTo>
                  <a:lnTo>
                    <a:pt x="5819" y="6688"/>
                  </a:lnTo>
                  <a:lnTo>
                    <a:pt x="588" y="6688"/>
                  </a:lnTo>
                  <a:lnTo>
                    <a:pt x="588" y="3460"/>
                  </a:lnTo>
                  <a:lnTo>
                    <a:pt x="3197" y="834"/>
                  </a:lnTo>
                  <a:close/>
                  <a:moveTo>
                    <a:pt x="3197" y="1"/>
                  </a:moveTo>
                  <a:lnTo>
                    <a:pt x="0" y="3223"/>
                  </a:lnTo>
                  <a:lnTo>
                    <a:pt x="0" y="7270"/>
                  </a:lnTo>
                  <a:lnTo>
                    <a:pt x="6401" y="7270"/>
                  </a:lnTo>
                  <a:lnTo>
                    <a:pt x="6401" y="3276"/>
                  </a:lnTo>
                  <a:lnTo>
                    <a:pt x="31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3381800" y="1027200"/>
              <a:ext cx="328275" cy="308350"/>
            </a:xfrm>
            <a:custGeom>
              <a:avLst/>
              <a:gdLst/>
              <a:ahLst/>
              <a:cxnLst/>
              <a:rect l="l" t="t" r="r" b="b"/>
              <a:pathLst>
                <a:path w="13131" h="12334" extrusionOk="0">
                  <a:moveTo>
                    <a:pt x="8488" y="582"/>
                  </a:moveTo>
                  <a:lnTo>
                    <a:pt x="8488" y="6395"/>
                  </a:lnTo>
                  <a:lnTo>
                    <a:pt x="11709" y="6395"/>
                  </a:lnTo>
                  <a:lnTo>
                    <a:pt x="6563" y="11508"/>
                  </a:lnTo>
                  <a:lnTo>
                    <a:pt x="1420" y="6395"/>
                  </a:lnTo>
                  <a:lnTo>
                    <a:pt x="4654" y="6395"/>
                  </a:lnTo>
                  <a:lnTo>
                    <a:pt x="4654" y="582"/>
                  </a:lnTo>
                  <a:close/>
                  <a:moveTo>
                    <a:pt x="4066" y="0"/>
                  </a:moveTo>
                  <a:lnTo>
                    <a:pt x="4066" y="5813"/>
                  </a:lnTo>
                  <a:lnTo>
                    <a:pt x="1" y="5813"/>
                  </a:lnTo>
                  <a:lnTo>
                    <a:pt x="6563" y="12334"/>
                  </a:lnTo>
                  <a:lnTo>
                    <a:pt x="13130" y="5813"/>
                  </a:lnTo>
                  <a:lnTo>
                    <a:pt x="9076" y="5813"/>
                  </a:lnTo>
                  <a:lnTo>
                    <a:pt x="90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3316125" y="1027200"/>
              <a:ext cx="182025" cy="159900"/>
            </a:xfrm>
            <a:custGeom>
              <a:avLst/>
              <a:gdLst/>
              <a:ahLst/>
              <a:cxnLst/>
              <a:rect l="l" t="t" r="r" b="b"/>
              <a:pathLst>
                <a:path w="7281" h="6396" extrusionOk="0">
                  <a:moveTo>
                    <a:pt x="6693" y="582"/>
                  </a:moveTo>
                  <a:lnTo>
                    <a:pt x="6693" y="5813"/>
                  </a:lnTo>
                  <a:lnTo>
                    <a:pt x="3459" y="5813"/>
                  </a:lnTo>
                  <a:lnTo>
                    <a:pt x="832" y="3204"/>
                  </a:lnTo>
                  <a:lnTo>
                    <a:pt x="3512" y="582"/>
                  </a:lnTo>
                  <a:close/>
                  <a:moveTo>
                    <a:pt x="3275" y="0"/>
                  </a:moveTo>
                  <a:lnTo>
                    <a:pt x="0" y="3199"/>
                  </a:lnTo>
                  <a:lnTo>
                    <a:pt x="3215" y="6395"/>
                  </a:lnTo>
                  <a:lnTo>
                    <a:pt x="7281" y="6395"/>
                  </a:lnTo>
                  <a:lnTo>
                    <a:pt x="72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3594000" y="1027200"/>
              <a:ext cx="181900" cy="159900"/>
            </a:xfrm>
            <a:custGeom>
              <a:avLst/>
              <a:gdLst/>
              <a:ahLst/>
              <a:cxnLst/>
              <a:rect l="l" t="t" r="r" b="b"/>
              <a:pathLst>
                <a:path w="7276" h="6396" extrusionOk="0">
                  <a:moveTo>
                    <a:pt x="3762" y="582"/>
                  </a:moveTo>
                  <a:lnTo>
                    <a:pt x="6442" y="3204"/>
                  </a:lnTo>
                  <a:lnTo>
                    <a:pt x="3816" y="5813"/>
                  </a:lnTo>
                  <a:lnTo>
                    <a:pt x="588" y="5813"/>
                  </a:lnTo>
                  <a:lnTo>
                    <a:pt x="588" y="582"/>
                  </a:lnTo>
                  <a:close/>
                  <a:moveTo>
                    <a:pt x="0" y="0"/>
                  </a:moveTo>
                  <a:lnTo>
                    <a:pt x="0" y="6395"/>
                  </a:lnTo>
                  <a:lnTo>
                    <a:pt x="4053" y="6395"/>
                  </a:lnTo>
                  <a:lnTo>
                    <a:pt x="7275" y="3199"/>
                  </a:lnTo>
                  <a:lnTo>
                    <a:pt x="40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2" name="Google Shape;372;p4"/>
          <p:cNvGrpSpPr/>
          <p:nvPr/>
        </p:nvGrpSpPr>
        <p:grpSpPr>
          <a:xfrm>
            <a:off x="11182318" y="-4425516"/>
            <a:ext cx="802263" cy="5916493"/>
            <a:chOff x="7905800" y="2474325"/>
            <a:chExt cx="177450" cy="1308650"/>
          </a:xfrm>
        </p:grpSpPr>
        <p:sp>
          <p:nvSpPr>
            <p:cNvPr id="373" name="Google Shape;373;p4"/>
            <p:cNvSpPr/>
            <p:nvPr/>
          </p:nvSpPr>
          <p:spPr>
            <a:xfrm>
              <a:off x="7905800" y="3605550"/>
              <a:ext cx="177450" cy="177425"/>
            </a:xfrm>
            <a:custGeom>
              <a:avLst/>
              <a:gdLst/>
              <a:ahLst/>
              <a:cxnLst/>
              <a:rect l="l" t="t" r="r" b="b"/>
              <a:pathLst>
                <a:path w="7098" h="7097" extrusionOk="0">
                  <a:moveTo>
                    <a:pt x="3548" y="672"/>
                  </a:moveTo>
                  <a:lnTo>
                    <a:pt x="4398" y="1515"/>
                  </a:lnTo>
                  <a:lnTo>
                    <a:pt x="5588" y="1515"/>
                  </a:lnTo>
                  <a:lnTo>
                    <a:pt x="5588" y="2699"/>
                  </a:lnTo>
                  <a:lnTo>
                    <a:pt x="6425" y="3548"/>
                  </a:lnTo>
                  <a:lnTo>
                    <a:pt x="5588" y="4398"/>
                  </a:lnTo>
                  <a:lnTo>
                    <a:pt x="5588" y="5580"/>
                  </a:lnTo>
                  <a:lnTo>
                    <a:pt x="4398" y="5580"/>
                  </a:lnTo>
                  <a:lnTo>
                    <a:pt x="3548" y="6425"/>
                  </a:lnTo>
                  <a:lnTo>
                    <a:pt x="2699" y="5580"/>
                  </a:lnTo>
                  <a:lnTo>
                    <a:pt x="1515" y="5580"/>
                  </a:lnTo>
                  <a:lnTo>
                    <a:pt x="1515" y="4398"/>
                  </a:lnTo>
                  <a:lnTo>
                    <a:pt x="672" y="3548"/>
                  </a:lnTo>
                  <a:lnTo>
                    <a:pt x="1515" y="2699"/>
                  </a:lnTo>
                  <a:lnTo>
                    <a:pt x="1515" y="1515"/>
                  </a:lnTo>
                  <a:lnTo>
                    <a:pt x="2699" y="1515"/>
                  </a:lnTo>
                  <a:lnTo>
                    <a:pt x="3548" y="672"/>
                  </a:lnTo>
                  <a:close/>
                  <a:moveTo>
                    <a:pt x="3548" y="0"/>
                  </a:moveTo>
                  <a:lnTo>
                    <a:pt x="2508" y="1040"/>
                  </a:lnTo>
                  <a:lnTo>
                    <a:pt x="1040" y="1040"/>
                  </a:lnTo>
                  <a:lnTo>
                    <a:pt x="1040" y="2508"/>
                  </a:lnTo>
                  <a:lnTo>
                    <a:pt x="0" y="3548"/>
                  </a:lnTo>
                  <a:lnTo>
                    <a:pt x="1040" y="4589"/>
                  </a:lnTo>
                  <a:lnTo>
                    <a:pt x="1040" y="6057"/>
                  </a:lnTo>
                  <a:lnTo>
                    <a:pt x="2508" y="6057"/>
                  </a:lnTo>
                  <a:lnTo>
                    <a:pt x="3548" y="7097"/>
                  </a:lnTo>
                  <a:lnTo>
                    <a:pt x="4589" y="6057"/>
                  </a:lnTo>
                  <a:lnTo>
                    <a:pt x="6057" y="6057"/>
                  </a:lnTo>
                  <a:lnTo>
                    <a:pt x="6057" y="4589"/>
                  </a:lnTo>
                  <a:lnTo>
                    <a:pt x="7097" y="3548"/>
                  </a:lnTo>
                  <a:lnTo>
                    <a:pt x="6057" y="2508"/>
                  </a:lnTo>
                  <a:lnTo>
                    <a:pt x="6057" y="1040"/>
                  </a:lnTo>
                  <a:lnTo>
                    <a:pt x="4589" y="1040"/>
                  </a:lnTo>
                  <a:lnTo>
                    <a:pt x="35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7992700" y="2474325"/>
              <a:ext cx="3775" cy="1138650"/>
            </a:xfrm>
            <a:custGeom>
              <a:avLst/>
              <a:gdLst/>
              <a:ahLst/>
              <a:cxnLst/>
              <a:rect l="l" t="t" r="r" b="b"/>
              <a:pathLst>
                <a:path w="151" h="45546" extrusionOk="0">
                  <a:moveTo>
                    <a:pt x="1" y="0"/>
                  </a:moveTo>
                  <a:lnTo>
                    <a:pt x="1" y="45546"/>
                  </a:lnTo>
                  <a:lnTo>
                    <a:pt x="151" y="45546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5" name="Google Shape;375;p4"/>
          <p:cNvGrpSpPr/>
          <p:nvPr/>
        </p:nvGrpSpPr>
        <p:grpSpPr>
          <a:xfrm>
            <a:off x="10234874" y="-2092846"/>
            <a:ext cx="630327" cy="3154295"/>
            <a:chOff x="6715575" y="2474325"/>
            <a:chExt cx="177450" cy="888000"/>
          </a:xfrm>
        </p:grpSpPr>
        <p:sp>
          <p:nvSpPr>
            <p:cNvPr id="376" name="Google Shape;376;p4"/>
            <p:cNvSpPr/>
            <p:nvPr/>
          </p:nvSpPr>
          <p:spPr>
            <a:xfrm>
              <a:off x="6715575" y="3184875"/>
              <a:ext cx="177450" cy="177450"/>
            </a:xfrm>
            <a:custGeom>
              <a:avLst/>
              <a:gdLst/>
              <a:ahLst/>
              <a:cxnLst/>
              <a:rect l="l" t="t" r="r" b="b"/>
              <a:pathLst>
                <a:path w="7098" h="7098" extrusionOk="0">
                  <a:moveTo>
                    <a:pt x="3549" y="672"/>
                  </a:moveTo>
                  <a:lnTo>
                    <a:pt x="4399" y="1517"/>
                  </a:lnTo>
                  <a:lnTo>
                    <a:pt x="5581" y="1517"/>
                  </a:lnTo>
                  <a:lnTo>
                    <a:pt x="5581" y="2699"/>
                  </a:lnTo>
                  <a:lnTo>
                    <a:pt x="6426" y="3550"/>
                  </a:lnTo>
                  <a:lnTo>
                    <a:pt x="5581" y="4398"/>
                  </a:lnTo>
                  <a:lnTo>
                    <a:pt x="5581" y="5588"/>
                  </a:lnTo>
                  <a:lnTo>
                    <a:pt x="4399" y="5588"/>
                  </a:lnTo>
                  <a:lnTo>
                    <a:pt x="3549" y="6431"/>
                  </a:lnTo>
                  <a:lnTo>
                    <a:pt x="2700" y="5588"/>
                  </a:lnTo>
                  <a:lnTo>
                    <a:pt x="1516" y="5588"/>
                  </a:lnTo>
                  <a:lnTo>
                    <a:pt x="1516" y="4398"/>
                  </a:lnTo>
                  <a:lnTo>
                    <a:pt x="673" y="3550"/>
                  </a:lnTo>
                  <a:lnTo>
                    <a:pt x="1516" y="2699"/>
                  </a:lnTo>
                  <a:lnTo>
                    <a:pt x="1516" y="1517"/>
                  </a:lnTo>
                  <a:lnTo>
                    <a:pt x="2700" y="1517"/>
                  </a:lnTo>
                  <a:lnTo>
                    <a:pt x="3549" y="672"/>
                  </a:lnTo>
                  <a:close/>
                  <a:moveTo>
                    <a:pt x="3549" y="0"/>
                  </a:moveTo>
                  <a:lnTo>
                    <a:pt x="2509" y="1040"/>
                  </a:lnTo>
                  <a:lnTo>
                    <a:pt x="1041" y="1040"/>
                  </a:lnTo>
                  <a:lnTo>
                    <a:pt x="1041" y="2508"/>
                  </a:lnTo>
                  <a:lnTo>
                    <a:pt x="1" y="3550"/>
                  </a:lnTo>
                  <a:lnTo>
                    <a:pt x="1041" y="4589"/>
                  </a:lnTo>
                  <a:lnTo>
                    <a:pt x="1041" y="6057"/>
                  </a:lnTo>
                  <a:lnTo>
                    <a:pt x="2509" y="6057"/>
                  </a:lnTo>
                  <a:lnTo>
                    <a:pt x="3549" y="7097"/>
                  </a:lnTo>
                  <a:lnTo>
                    <a:pt x="4590" y="6057"/>
                  </a:lnTo>
                  <a:lnTo>
                    <a:pt x="6058" y="6057"/>
                  </a:lnTo>
                  <a:lnTo>
                    <a:pt x="6058" y="4589"/>
                  </a:lnTo>
                  <a:lnTo>
                    <a:pt x="7098" y="3550"/>
                  </a:lnTo>
                  <a:lnTo>
                    <a:pt x="6058" y="2508"/>
                  </a:lnTo>
                  <a:lnTo>
                    <a:pt x="6058" y="1040"/>
                  </a:lnTo>
                  <a:lnTo>
                    <a:pt x="4590" y="1040"/>
                  </a:lnTo>
                  <a:lnTo>
                    <a:pt x="35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6802500" y="2474325"/>
              <a:ext cx="3575" cy="719350"/>
            </a:xfrm>
            <a:custGeom>
              <a:avLst/>
              <a:gdLst/>
              <a:ahLst/>
              <a:cxnLst/>
              <a:rect l="l" t="t" r="r" b="b"/>
              <a:pathLst>
                <a:path w="143" h="28774" extrusionOk="0">
                  <a:moveTo>
                    <a:pt x="0" y="0"/>
                  </a:moveTo>
                  <a:lnTo>
                    <a:pt x="0" y="28773"/>
                  </a:lnTo>
                  <a:lnTo>
                    <a:pt x="143" y="28773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8" name="Google Shape;378;p4"/>
          <p:cNvGrpSpPr/>
          <p:nvPr/>
        </p:nvGrpSpPr>
        <p:grpSpPr>
          <a:xfrm>
            <a:off x="10729897" y="5635957"/>
            <a:ext cx="1017272" cy="1017427"/>
            <a:chOff x="940300" y="793900"/>
            <a:chExt cx="1313400" cy="1313600"/>
          </a:xfrm>
        </p:grpSpPr>
        <p:sp>
          <p:nvSpPr>
            <p:cNvPr id="379" name="Google Shape;379;p4"/>
            <p:cNvSpPr/>
            <p:nvPr/>
          </p:nvSpPr>
          <p:spPr>
            <a:xfrm>
              <a:off x="1381450" y="1392600"/>
              <a:ext cx="164375" cy="116350"/>
            </a:xfrm>
            <a:custGeom>
              <a:avLst/>
              <a:gdLst/>
              <a:ahLst/>
              <a:cxnLst/>
              <a:rect l="l" t="t" r="r" b="b"/>
              <a:pathLst>
                <a:path w="6575" h="4654" extrusionOk="0">
                  <a:moveTo>
                    <a:pt x="1" y="0"/>
                  </a:moveTo>
                  <a:lnTo>
                    <a:pt x="1" y="4653"/>
                  </a:lnTo>
                  <a:lnTo>
                    <a:pt x="4489" y="4653"/>
                  </a:lnTo>
                  <a:lnTo>
                    <a:pt x="6574" y="2324"/>
                  </a:lnTo>
                  <a:lnTo>
                    <a:pt x="44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1371375" y="1382650"/>
              <a:ext cx="187950" cy="136250"/>
            </a:xfrm>
            <a:custGeom>
              <a:avLst/>
              <a:gdLst/>
              <a:ahLst/>
              <a:cxnLst/>
              <a:rect l="l" t="t" r="r" b="b"/>
              <a:pathLst>
                <a:path w="7518" h="5450" extrusionOk="0">
                  <a:moveTo>
                    <a:pt x="4713" y="796"/>
                  </a:moveTo>
                  <a:lnTo>
                    <a:pt x="6442" y="2722"/>
                  </a:lnTo>
                  <a:lnTo>
                    <a:pt x="4713" y="4647"/>
                  </a:lnTo>
                  <a:lnTo>
                    <a:pt x="802" y="4647"/>
                  </a:lnTo>
                  <a:lnTo>
                    <a:pt x="802" y="796"/>
                  </a:lnTo>
                  <a:close/>
                  <a:moveTo>
                    <a:pt x="0" y="0"/>
                  </a:moveTo>
                  <a:lnTo>
                    <a:pt x="0" y="5449"/>
                  </a:lnTo>
                  <a:lnTo>
                    <a:pt x="5070" y="5449"/>
                  </a:lnTo>
                  <a:lnTo>
                    <a:pt x="7518" y="2722"/>
                  </a:lnTo>
                  <a:lnTo>
                    <a:pt x="5070" y="0"/>
                  </a:lnTo>
                  <a:close/>
                </a:path>
              </a:pathLst>
            </a:custGeom>
            <a:solidFill>
              <a:srgbClr val="E5E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1538800" y="1501925"/>
              <a:ext cx="116400" cy="164400"/>
            </a:xfrm>
            <a:custGeom>
              <a:avLst/>
              <a:gdLst/>
              <a:ahLst/>
              <a:cxnLst/>
              <a:rect l="l" t="t" r="r" b="b"/>
              <a:pathLst>
                <a:path w="4656" h="6576" extrusionOk="0">
                  <a:moveTo>
                    <a:pt x="2326" y="1"/>
                  </a:moveTo>
                  <a:lnTo>
                    <a:pt x="1" y="2087"/>
                  </a:lnTo>
                  <a:lnTo>
                    <a:pt x="1" y="6575"/>
                  </a:lnTo>
                  <a:lnTo>
                    <a:pt x="4655" y="6575"/>
                  </a:lnTo>
                  <a:lnTo>
                    <a:pt x="4655" y="2087"/>
                  </a:lnTo>
                  <a:lnTo>
                    <a:pt x="2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1528850" y="1488400"/>
              <a:ext cx="136300" cy="188000"/>
            </a:xfrm>
            <a:custGeom>
              <a:avLst/>
              <a:gdLst/>
              <a:ahLst/>
              <a:cxnLst/>
              <a:rect l="l" t="t" r="r" b="b"/>
              <a:pathLst>
                <a:path w="5452" h="7520" extrusionOk="0">
                  <a:moveTo>
                    <a:pt x="2724" y="1076"/>
                  </a:moveTo>
                  <a:lnTo>
                    <a:pt x="4649" y="2807"/>
                  </a:lnTo>
                  <a:lnTo>
                    <a:pt x="4649" y="6718"/>
                  </a:lnTo>
                  <a:lnTo>
                    <a:pt x="804" y="6718"/>
                  </a:lnTo>
                  <a:lnTo>
                    <a:pt x="804" y="2807"/>
                  </a:lnTo>
                  <a:lnTo>
                    <a:pt x="2724" y="1076"/>
                  </a:lnTo>
                  <a:close/>
                  <a:moveTo>
                    <a:pt x="2724" y="1"/>
                  </a:moveTo>
                  <a:lnTo>
                    <a:pt x="1" y="2450"/>
                  </a:lnTo>
                  <a:lnTo>
                    <a:pt x="1" y="7520"/>
                  </a:lnTo>
                  <a:lnTo>
                    <a:pt x="5451" y="7520"/>
                  </a:lnTo>
                  <a:lnTo>
                    <a:pt x="5451" y="2450"/>
                  </a:lnTo>
                  <a:lnTo>
                    <a:pt x="2724" y="1"/>
                  </a:lnTo>
                  <a:close/>
                </a:path>
              </a:pathLst>
            </a:custGeom>
            <a:solidFill>
              <a:srgbClr val="E5E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954400" y="808175"/>
              <a:ext cx="1285175" cy="1285200"/>
            </a:xfrm>
            <a:custGeom>
              <a:avLst/>
              <a:gdLst/>
              <a:ahLst/>
              <a:cxnLst/>
              <a:rect l="l" t="t" r="r" b="b"/>
              <a:pathLst>
                <a:path w="51407" h="51408" extrusionOk="0">
                  <a:moveTo>
                    <a:pt x="25702" y="4856"/>
                  </a:moveTo>
                  <a:lnTo>
                    <a:pt x="31853" y="10961"/>
                  </a:lnTo>
                  <a:lnTo>
                    <a:pt x="40441" y="10961"/>
                  </a:lnTo>
                  <a:lnTo>
                    <a:pt x="40441" y="19561"/>
                  </a:lnTo>
                  <a:lnTo>
                    <a:pt x="46551" y="25712"/>
                  </a:lnTo>
                  <a:lnTo>
                    <a:pt x="40441" y="31859"/>
                  </a:lnTo>
                  <a:lnTo>
                    <a:pt x="40441" y="40440"/>
                  </a:lnTo>
                  <a:lnTo>
                    <a:pt x="31858" y="40440"/>
                  </a:lnTo>
                  <a:lnTo>
                    <a:pt x="25695" y="46557"/>
                  </a:lnTo>
                  <a:lnTo>
                    <a:pt x="19538" y="40440"/>
                  </a:lnTo>
                  <a:lnTo>
                    <a:pt x="10966" y="40440"/>
                  </a:lnTo>
                  <a:lnTo>
                    <a:pt x="10966" y="31865"/>
                  </a:lnTo>
                  <a:lnTo>
                    <a:pt x="4851" y="25701"/>
                  </a:lnTo>
                  <a:lnTo>
                    <a:pt x="10966" y="19548"/>
                  </a:lnTo>
                  <a:lnTo>
                    <a:pt x="10966" y="10961"/>
                  </a:lnTo>
                  <a:lnTo>
                    <a:pt x="19549" y="10961"/>
                  </a:lnTo>
                  <a:lnTo>
                    <a:pt x="25702" y="4856"/>
                  </a:lnTo>
                  <a:close/>
                  <a:moveTo>
                    <a:pt x="25702" y="0"/>
                  </a:moveTo>
                  <a:lnTo>
                    <a:pt x="18177" y="7525"/>
                  </a:lnTo>
                  <a:lnTo>
                    <a:pt x="7531" y="7525"/>
                  </a:lnTo>
                  <a:lnTo>
                    <a:pt x="7531" y="18176"/>
                  </a:lnTo>
                  <a:lnTo>
                    <a:pt x="1" y="25701"/>
                  </a:lnTo>
                  <a:lnTo>
                    <a:pt x="7531" y="33231"/>
                  </a:lnTo>
                  <a:lnTo>
                    <a:pt x="7531" y="43877"/>
                  </a:lnTo>
                  <a:lnTo>
                    <a:pt x="18177" y="43877"/>
                  </a:lnTo>
                  <a:lnTo>
                    <a:pt x="25702" y="51407"/>
                  </a:lnTo>
                  <a:lnTo>
                    <a:pt x="33232" y="43877"/>
                  </a:lnTo>
                  <a:lnTo>
                    <a:pt x="43876" y="43877"/>
                  </a:lnTo>
                  <a:lnTo>
                    <a:pt x="43876" y="33231"/>
                  </a:lnTo>
                  <a:lnTo>
                    <a:pt x="51407" y="25701"/>
                  </a:lnTo>
                  <a:lnTo>
                    <a:pt x="43876" y="18176"/>
                  </a:lnTo>
                  <a:lnTo>
                    <a:pt x="43876" y="7525"/>
                  </a:lnTo>
                  <a:lnTo>
                    <a:pt x="33232" y="7525"/>
                  </a:lnTo>
                  <a:lnTo>
                    <a:pt x="257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940300" y="793900"/>
              <a:ext cx="1313400" cy="1313600"/>
            </a:xfrm>
            <a:custGeom>
              <a:avLst/>
              <a:gdLst/>
              <a:ahLst/>
              <a:cxnLst/>
              <a:rect l="l" t="t" r="r" b="b"/>
              <a:pathLst>
                <a:path w="52536" h="52544" extrusionOk="0">
                  <a:moveTo>
                    <a:pt x="26266" y="5992"/>
                  </a:moveTo>
                  <a:lnTo>
                    <a:pt x="32250" y="11936"/>
                  </a:lnTo>
                  <a:lnTo>
                    <a:pt x="40607" y="11936"/>
                  </a:lnTo>
                  <a:lnTo>
                    <a:pt x="40607" y="20292"/>
                  </a:lnTo>
                  <a:lnTo>
                    <a:pt x="46550" y="26283"/>
                  </a:lnTo>
                  <a:lnTo>
                    <a:pt x="40607" y="32263"/>
                  </a:lnTo>
                  <a:lnTo>
                    <a:pt x="40607" y="40613"/>
                  </a:lnTo>
                  <a:lnTo>
                    <a:pt x="32257" y="40613"/>
                  </a:lnTo>
                  <a:lnTo>
                    <a:pt x="26259" y="46563"/>
                  </a:lnTo>
                  <a:lnTo>
                    <a:pt x="20267" y="40613"/>
                  </a:lnTo>
                  <a:lnTo>
                    <a:pt x="11930" y="40613"/>
                  </a:lnTo>
                  <a:lnTo>
                    <a:pt x="11930" y="32269"/>
                  </a:lnTo>
                  <a:lnTo>
                    <a:pt x="5980" y="26272"/>
                  </a:lnTo>
                  <a:lnTo>
                    <a:pt x="11930" y="20286"/>
                  </a:lnTo>
                  <a:lnTo>
                    <a:pt x="11930" y="11936"/>
                  </a:lnTo>
                  <a:lnTo>
                    <a:pt x="20280" y="11936"/>
                  </a:lnTo>
                  <a:lnTo>
                    <a:pt x="26266" y="5992"/>
                  </a:lnTo>
                  <a:close/>
                  <a:moveTo>
                    <a:pt x="26266" y="4863"/>
                  </a:moveTo>
                  <a:lnTo>
                    <a:pt x="19954" y="11133"/>
                  </a:lnTo>
                  <a:lnTo>
                    <a:pt x="11127" y="11133"/>
                  </a:lnTo>
                  <a:lnTo>
                    <a:pt x="11127" y="19954"/>
                  </a:lnTo>
                  <a:lnTo>
                    <a:pt x="4850" y="26272"/>
                  </a:lnTo>
                  <a:lnTo>
                    <a:pt x="11127" y="32601"/>
                  </a:lnTo>
                  <a:lnTo>
                    <a:pt x="11127" y="41417"/>
                  </a:lnTo>
                  <a:lnTo>
                    <a:pt x="19935" y="41417"/>
                  </a:lnTo>
                  <a:lnTo>
                    <a:pt x="26259" y="47693"/>
                  </a:lnTo>
                  <a:lnTo>
                    <a:pt x="32589" y="41417"/>
                  </a:lnTo>
                  <a:lnTo>
                    <a:pt x="41409" y="41417"/>
                  </a:lnTo>
                  <a:lnTo>
                    <a:pt x="41409" y="32595"/>
                  </a:lnTo>
                  <a:lnTo>
                    <a:pt x="47680" y="26283"/>
                  </a:lnTo>
                  <a:lnTo>
                    <a:pt x="41409" y="19965"/>
                  </a:lnTo>
                  <a:lnTo>
                    <a:pt x="41409" y="11133"/>
                  </a:lnTo>
                  <a:lnTo>
                    <a:pt x="32578" y="11133"/>
                  </a:lnTo>
                  <a:lnTo>
                    <a:pt x="26266" y="4863"/>
                  </a:lnTo>
                  <a:close/>
                  <a:moveTo>
                    <a:pt x="26266" y="1136"/>
                  </a:moveTo>
                  <a:lnTo>
                    <a:pt x="33629" y="8501"/>
                  </a:lnTo>
                  <a:lnTo>
                    <a:pt x="44042" y="8501"/>
                  </a:lnTo>
                  <a:lnTo>
                    <a:pt x="44042" y="18914"/>
                  </a:lnTo>
                  <a:lnTo>
                    <a:pt x="51407" y="26272"/>
                  </a:lnTo>
                  <a:lnTo>
                    <a:pt x="44042" y="33635"/>
                  </a:lnTo>
                  <a:lnTo>
                    <a:pt x="44042" y="44048"/>
                  </a:lnTo>
                  <a:lnTo>
                    <a:pt x="33629" y="44048"/>
                  </a:lnTo>
                  <a:lnTo>
                    <a:pt x="26266" y="51408"/>
                  </a:lnTo>
                  <a:lnTo>
                    <a:pt x="18906" y="44048"/>
                  </a:lnTo>
                  <a:lnTo>
                    <a:pt x="8493" y="44048"/>
                  </a:lnTo>
                  <a:lnTo>
                    <a:pt x="8493" y="33635"/>
                  </a:lnTo>
                  <a:lnTo>
                    <a:pt x="1130" y="26272"/>
                  </a:lnTo>
                  <a:lnTo>
                    <a:pt x="8493" y="18914"/>
                  </a:lnTo>
                  <a:lnTo>
                    <a:pt x="8493" y="8501"/>
                  </a:lnTo>
                  <a:lnTo>
                    <a:pt x="18906" y="8501"/>
                  </a:lnTo>
                  <a:lnTo>
                    <a:pt x="26266" y="1136"/>
                  </a:lnTo>
                  <a:close/>
                  <a:moveTo>
                    <a:pt x="26266" y="0"/>
                  </a:moveTo>
                  <a:lnTo>
                    <a:pt x="18574" y="7698"/>
                  </a:lnTo>
                  <a:lnTo>
                    <a:pt x="7692" y="7698"/>
                  </a:lnTo>
                  <a:lnTo>
                    <a:pt x="7692" y="18580"/>
                  </a:lnTo>
                  <a:lnTo>
                    <a:pt x="0" y="26272"/>
                  </a:lnTo>
                  <a:lnTo>
                    <a:pt x="7692" y="33969"/>
                  </a:lnTo>
                  <a:lnTo>
                    <a:pt x="7692" y="44851"/>
                  </a:lnTo>
                  <a:lnTo>
                    <a:pt x="18574" y="44851"/>
                  </a:lnTo>
                  <a:lnTo>
                    <a:pt x="26266" y="52543"/>
                  </a:lnTo>
                  <a:lnTo>
                    <a:pt x="33962" y="44851"/>
                  </a:lnTo>
                  <a:lnTo>
                    <a:pt x="44846" y="44851"/>
                  </a:lnTo>
                  <a:lnTo>
                    <a:pt x="44846" y="33969"/>
                  </a:lnTo>
                  <a:lnTo>
                    <a:pt x="52536" y="26272"/>
                  </a:lnTo>
                  <a:lnTo>
                    <a:pt x="44846" y="18580"/>
                  </a:lnTo>
                  <a:lnTo>
                    <a:pt x="44846" y="7698"/>
                  </a:lnTo>
                  <a:lnTo>
                    <a:pt x="33962" y="7698"/>
                  </a:lnTo>
                  <a:lnTo>
                    <a:pt x="262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1648175" y="1392600"/>
              <a:ext cx="164225" cy="116350"/>
            </a:xfrm>
            <a:custGeom>
              <a:avLst/>
              <a:gdLst/>
              <a:ahLst/>
              <a:cxnLst/>
              <a:rect l="l" t="t" r="r" b="b"/>
              <a:pathLst>
                <a:path w="6569" h="4654" extrusionOk="0">
                  <a:moveTo>
                    <a:pt x="2087" y="0"/>
                  </a:moveTo>
                  <a:lnTo>
                    <a:pt x="1" y="2324"/>
                  </a:lnTo>
                  <a:lnTo>
                    <a:pt x="2087" y="4653"/>
                  </a:lnTo>
                  <a:lnTo>
                    <a:pt x="6568" y="4653"/>
                  </a:lnTo>
                  <a:lnTo>
                    <a:pt x="65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1634650" y="1382650"/>
              <a:ext cx="187675" cy="136250"/>
            </a:xfrm>
            <a:custGeom>
              <a:avLst/>
              <a:gdLst/>
              <a:ahLst/>
              <a:cxnLst/>
              <a:rect l="l" t="t" r="r" b="b"/>
              <a:pathLst>
                <a:path w="7507" h="5450" extrusionOk="0">
                  <a:moveTo>
                    <a:pt x="6711" y="796"/>
                  </a:moveTo>
                  <a:lnTo>
                    <a:pt x="6711" y="4647"/>
                  </a:lnTo>
                  <a:lnTo>
                    <a:pt x="2807" y="4647"/>
                  </a:lnTo>
                  <a:lnTo>
                    <a:pt x="1076" y="2722"/>
                  </a:lnTo>
                  <a:lnTo>
                    <a:pt x="2807" y="796"/>
                  </a:lnTo>
                  <a:close/>
                  <a:moveTo>
                    <a:pt x="2450" y="0"/>
                  </a:moveTo>
                  <a:lnTo>
                    <a:pt x="1" y="2722"/>
                  </a:lnTo>
                  <a:lnTo>
                    <a:pt x="2450" y="5449"/>
                  </a:lnTo>
                  <a:lnTo>
                    <a:pt x="7507" y="5449"/>
                  </a:lnTo>
                  <a:lnTo>
                    <a:pt x="7507" y="0"/>
                  </a:lnTo>
                  <a:close/>
                </a:path>
              </a:pathLst>
            </a:custGeom>
            <a:solidFill>
              <a:srgbClr val="E5E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1538800" y="1235350"/>
              <a:ext cx="116400" cy="164250"/>
            </a:xfrm>
            <a:custGeom>
              <a:avLst/>
              <a:gdLst/>
              <a:ahLst/>
              <a:cxnLst/>
              <a:rect l="l" t="t" r="r" b="b"/>
              <a:pathLst>
                <a:path w="4656" h="6570" extrusionOk="0">
                  <a:moveTo>
                    <a:pt x="1" y="1"/>
                  </a:moveTo>
                  <a:lnTo>
                    <a:pt x="1" y="4483"/>
                  </a:lnTo>
                  <a:lnTo>
                    <a:pt x="2326" y="6570"/>
                  </a:lnTo>
                  <a:lnTo>
                    <a:pt x="4655" y="4483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1528850" y="1225400"/>
              <a:ext cx="136300" cy="187725"/>
            </a:xfrm>
            <a:custGeom>
              <a:avLst/>
              <a:gdLst/>
              <a:ahLst/>
              <a:cxnLst/>
              <a:rect l="l" t="t" r="r" b="b"/>
              <a:pathLst>
                <a:path w="5452" h="7509" extrusionOk="0">
                  <a:moveTo>
                    <a:pt x="4649" y="798"/>
                  </a:moveTo>
                  <a:lnTo>
                    <a:pt x="4649" y="4702"/>
                  </a:lnTo>
                  <a:lnTo>
                    <a:pt x="2724" y="6426"/>
                  </a:lnTo>
                  <a:lnTo>
                    <a:pt x="804" y="4702"/>
                  </a:lnTo>
                  <a:lnTo>
                    <a:pt x="804" y="798"/>
                  </a:lnTo>
                  <a:close/>
                  <a:moveTo>
                    <a:pt x="1" y="1"/>
                  </a:moveTo>
                  <a:lnTo>
                    <a:pt x="1" y="5059"/>
                  </a:lnTo>
                  <a:lnTo>
                    <a:pt x="2724" y="7508"/>
                  </a:lnTo>
                  <a:lnTo>
                    <a:pt x="5451" y="5059"/>
                  </a:lnTo>
                  <a:lnTo>
                    <a:pt x="5451" y="1"/>
                  </a:lnTo>
                  <a:close/>
                </a:path>
              </a:pathLst>
            </a:custGeom>
            <a:solidFill>
              <a:srgbClr val="E5E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1228550" y="1082200"/>
              <a:ext cx="736900" cy="737000"/>
            </a:xfrm>
            <a:custGeom>
              <a:avLst/>
              <a:gdLst/>
              <a:ahLst/>
              <a:cxnLst/>
              <a:rect l="l" t="t" r="r" b="b"/>
              <a:pathLst>
                <a:path w="29476" h="29480" extrusionOk="0">
                  <a:moveTo>
                    <a:pt x="0" y="0"/>
                  </a:moveTo>
                  <a:lnTo>
                    <a:pt x="0" y="8587"/>
                  </a:lnTo>
                  <a:lnTo>
                    <a:pt x="3050" y="5515"/>
                  </a:lnTo>
                  <a:lnTo>
                    <a:pt x="6117" y="8647"/>
                  </a:lnTo>
                  <a:lnTo>
                    <a:pt x="6117" y="12416"/>
                  </a:lnTo>
                  <a:lnTo>
                    <a:pt x="10605" y="12416"/>
                  </a:lnTo>
                  <a:lnTo>
                    <a:pt x="12690" y="14740"/>
                  </a:lnTo>
                  <a:lnTo>
                    <a:pt x="10605" y="17069"/>
                  </a:lnTo>
                  <a:lnTo>
                    <a:pt x="6117" y="17069"/>
                  </a:lnTo>
                  <a:lnTo>
                    <a:pt x="6117" y="20849"/>
                  </a:lnTo>
                  <a:lnTo>
                    <a:pt x="3050" y="23982"/>
                  </a:lnTo>
                  <a:lnTo>
                    <a:pt x="0" y="20904"/>
                  </a:lnTo>
                  <a:lnTo>
                    <a:pt x="0" y="29479"/>
                  </a:lnTo>
                  <a:lnTo>
                    <a:pt x="8572" y="29479"/>
                  </a:lnTo>
                  <a:lnTo>
                    <a:pt x="5499" y="26431"/>
                  </a:lnTo>
                  <a:lnTo>
                    <a:pt x="8630" y="23364"/>
                  </a:lnTo>
                  <a:lnTo>
                    <a:pt x="12411" y="23364"/>
                  </a:lnTo>
                  <a:lnTo>
                    <a:pt x="12411" y="18876"/>
                  </a:lnTo>
                  <a:lnTo>
                    <a:pt x="14736" y="16790"/>
                  </a:lnTo>
                  <a:lnTo>
                    <a:pt x="17065" y="18876"/>
                  </a:lnTo>
                  <a:lnTo>
                    <a:pt x="17065" y="23364"/>
                  </a:lnTo>
                  <a:lnTo>
                    <a:pt x="20834" y="23364"/>
                  </a:lnTo>
                  <a:lnTo>
                    <a:pt x="23965" y="26431"/>
                  </a:lnTo>
                  <a:lnTo>
                    <a:pt x="20892" y="29479"/>
                  </a:lnTo>
                  <a:lnTo>
                    <a:pt x="29475" y="29479"/>
                  </a:lnTo>
                  <a:lnTo>
                    <a:pt x="29475" y="20898"/>
                  </a:lnTo>
                  <a:lnTo>
                    <a:pt x="26414" y="23982"/>
                  </a:lnTo>
                  <a:lnTo>
                    <a:pt x="23353" y="20849"/>
                  </a:lnTo>
                  <a:lnTo>
                    <a:pt x="23353" y="17069"/>
                  </a:lnTo>
                  <a:lnTo>
                    <a:pt x="18872" y="17069"/>
                  </a:lnTo>
                  <a:lnTo>
                    <a:pt x="16786" y="14740"/>
                  </a:lnTo>
                  <a:lnTo>
                    <a:pt x="18872" y="12416"/>
                  </a:lnTo>
                  <a:lnTo>
                    <a:pt x="23353" y="12416"/>
                  </a:lnTo>
                  <a:lnTo>
                    <a:pt x="23353" y="8647"/>
                  </a:lnTo>
                  <a:lnTo>
                    <a:pt x="26414" y="5515"/>
                  </a:lnTo>
                  <a:lnTo>
                    <a:pt x="29475" y="8600"/>
                  </a:lnTo>
                  <a:lnTo>
                    <a:pt x="29475" y="0"/>
                  </a:lnTo>
                  <a:lnTo>
                    <a:pt x="20887" y="0"/>
                  </a:lnTo>
                  <a:lnTo>
                    <a:pt x="23965" y="3067"/>
                  </a:lnTo>
                  <a:lnTo>
                    <a:pt x="20834" y="6127"/>
                  </a:lnTo>
                  <a:lnTo>
                    <a:pt x="17065" y="6127"/>
                  </a:lnTo>
                  <a:lnTo>
                    <a:pt x="17065" y="10609"/>
                  </a:lnTo>
                  <a:lnTo>
                    <a:pt x="14736" y="12696"/>
                  </a:lnTo>
                  <a:lnTo>
                    <a:pt x="12411" y="10609"/>
                  </a:lnTo>
                  <a:lnTo>
                    <a:pt x="12411" y="6127"/>
                  </a:lnTo>
                  <a:lnTo>
                    <a:pt x="8630" y="6127"/>
                  </a:lnTo>
                  <a:lnTo>
                    <a:pt x="5499" y="3067"/>
                  </a:lnTo>
                  <a:lnTo>
                    <a:pt x="85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1218450" y="1072200"/>
              <a:ext cx="757100" cy="757125"/>
            </a:xfrm>
            <a:custGeom>
              <a:avLst/>
              <a:gdLst/>
              <a:ahLst/>
              <a:cxnLst/>
              <a:rect l="l" t="t" r="r" b="b"/>
              <a:pathLst>
                <a:path w="30284" h="30285" extrusionOk="0">
                  <a:moveTo>
                    <a:pt x="29481" y="804"/>
                  </a:moveTo>
                  <a:lnTo>
                    <a:pt x="29481" y="8025"/>
                  </a:lnTo>
                  <a:lnTo>
                    <a:pt x="26818" y="5344"/>
                  </a:lnTo>
                  <a:lnTo>
                    <a:pt x="23359" y="8880"/>
                  </a:lnTo>
                  <a:lnTo>
                    <a:pt x="23359" y="12418"/>
                  </a:lnTo>
                  <a:lnTo>
                    <a:pt x="19098" y="12418"/>
                  </a:lnTo>
                  <a:lnTo>
                    <a:pt x="16649" y="15140"/>
                  </a:lnTo>
                  <a:lnTo>
                    <a:pt x="19098" y="17867"/>
                  </a:lnTo>
                  <a:lnTo>
                    <a:pt x="23359" y="17867"/>
                  </a:lnTo>
                  <a:lnTo>
                    <a:pt x="23359" y="21410"/>
                  </a:lnTo>
                  <a:lnTo>
                    <a:pt x="26818" y="24952"/>
                  </a:lnTo>
                  <a:lnTo>
                    <a:pt x="29481" y="22272"/>
                  </a:lnTo>
                  <a:lnTo>
                    <a:pt x="29481" y="29481"/>
                  </a:lnTo>
                  <a:lnTo>
                    <a:pt x="22265" y="29481"/>
                  </a:lnTo>
                  <a:lnTo>
                    <a:pt x="24940" y="26825"/>
                  </a:lnTo>
                  <a:lnTo>
                    <a:pt x="21403" y="23366"/>
                  </a:lnTo>
                  <a:lnTo>
                    <a:pt x="17867" y="23366"/>
                  </a:lnTo>
                  <a:lnTo>
                    <a:pt x="17867" y="19098"/>
                  </a:lnTo>
                  <a:lnTo>
                    <a:pt x="15140" y="16649"/>
                  </a:lnTo>
                  <a:lnTo>
                    <a:pt x="12417" y="19098"/>
                  </a:lnTo>
                  <a:lnTo>
                    <a:pt x="12417" y="23366"/>
                  </a:lnTo>
                  <a:lnTo>
                    <a:pt x="8875" y="23366"/>
                  </a:lnTo>
                  <a:lnTo>
                    <a:pt x="5333" y="26825"/>
                  </a:lnTo>
                  <a:lnTo>
                    <a:pt x="8007" y="29481"/>
                  </a:lnTo>
                  <a:lnTo>
                    <a:pt x="804" y="29481"/>
                  </a:lnTo>
                  <a:lnTo>
                    <a:pt x="804" y="22278"/>
                  </a:lnTo>
                  <a:lnTo>
                    <a:pt x="3460" y="24952"/>
                  </a:lnTo>
                  <a:lnTo>
                    <a:pt x="6919" y="21410"/>
                  </a:lnTo>
                  <a:lnTo>
                    <a:pt x="6919" y="17867"/>
                  </a:lnTo>
                  <a:lnTo>
                    <a:pt x="11187" y="17867"/>
                  </a:lnTo>
                  <a:lnTo>
                    <a:pt x="13635" y="15140"/>
                  </a:lnTo>
                  <a:lnTo>
                    <a:pt x="11187" y="12418"/>
                  </a:lnTo>
                  <a:lnTo>
                    <a:pt x="6919" y="12418"/>
                  </a:lnTo>
                  <a:lnTo>
                    <a:pt x="6919" y="8880"/>
                  </a:lnTo>
                  <a:lnTo>
                    <a:pt x="3460" y="5344"/>
                  </a:lnTo>
                  <a:lnTo>
                    <a:pt x="804" y="8013"/>
                  </a:lnTo>
                  <a:lnTo>
                    <a:pt x="804" y="804"/>
                  </a:lnTo>
                  <a:lnTo>
                    <a:pt x="8019" y="804"/>
                  </a:lnTo>
                  <a:lnTo>
                    <a:pt x="5333" y="3467"/>
                  </a:lnTo>
                  <a:lnTo>
                    <a:pt x="8875" y="6926"/>
                  </a:lnTo>
                  <a:lnTo>
                    <a:pt x="12417" y="6926"/>
                  </a:lnTo>
                  <a:lnTo>
                    <a:pt x="12417" y="11187"/>
                  </a:lnTo>
                  <a:lnTo>
                    <a:pt x="15140" y="13636"/>
                  </a:lnTo>
                  <a:lnTo>
                    <a:pt x="17867" y="11187"/>
                  </a:lnTo>
                  <a:lnTo>
                    <a:pt x="17867" y="6926"/>
                  </a:lnTo>
                  <a:lnTo>
                    <a:pt x="21403" y="6926"/>
                  </a:lnTo>
                  <a:lnTo>
                    <a:pt x="24940" y="3467"/>
                  </a:lnTo>
                  <a:lnTo>
                    <a:pt x="22259" y="804"/>
                  </a:lnTo>
                  <a:close/>
                  <a:moveTo>
                    <a:pt x="1" y="1"/>
                  </a:moveTo>
                  <a:lnTo>
                    <a:pt x="1" y="9957"/>
                  </a:lnTo>
                  <a:lnTo>
                    <a:pt x="3454" y="6485"/>
                  </a:lnTo>
                  <a:lnTo>
                    <a:pt x="6117" y="9208"/>
                  </a:lnTo>
                  <a:lnTo>
                    <a:pt x="6117" y="13214"/>
                  </a:lnTo>
                  <a:lnTo>
                    <a:pt x="10830" y="13214"/>
                  </a:lnTo>
                  <a:lnTo>
                    <a:pt x="12559" y="15140"/>
                  </a:lnTo>
                  <a:lnTo>
                    <a:pt x="10830" y="17065"/>
                  </a:lnTo>
                  <a:lnTo>
                    <a:pt x="6117" y="17065"/>
                  </a:lnTo>
                  <a:lnTo>
                    <a:pt x="6117" y="21084"/>
                  </a:lnTo>
                  <a:lnTo>
                    <a:pt x="3454" y="23811"/>
                  </a:lnTo>
                  <a:lnTo>
                    <a:pt x="1" y="20328"/>
                  </a:lnTo>
                  <a:lnTo>
                    <a:pt x="1" y="30285"/>
                  </a:lnTo>
                  <a:lnTo>
                    <a:pt x="9950" y="30285"/>
                  </a:lnTo>
                  <a:lnTo>
                    <a:pt x="6474" y="26831"/>
                  </a:lnTo>
                  <a:lnTo>
                    <a:pt x="9201" y="24168"/>
                  </a:lnTo>
                  <a:lnTo>
                    <a:pt x="13220" y="24168"/>
                  </a:lnTo>
                  <a:lnTo>
                    <a:pt x="13220" y="19455"/>
                  </a:lnTo>
                  <a:lnTo>
                    <a:pt x="15140" y="17724"/>
                  </a:lnTo>
                  <a:lnTo>
                    <a:pt x="17065" y="19455"/>
                  </a:lnTo>
                  <a:lnTo>
                    <a:pt x="17065" y="24168"/>
                  </a:lnTo>
                  <a:lnTo>
                    <a:pt x="21077" y="24168"/>
                  </a:lnTo>
                  <a:lnTo>
                    <a:pt x="23798" y="26831"/>
                  </a:lnTo>
                  <a:lnTo>
                    <a:pt x="20322" y="30285"/>
                  </a:lnTo>
                  <a:lnTo>
                    <a:pt x="30283" y="30285"/>
                  </a:lnTo>
                  <a:lnTo>
                    <a:pt x="30283" y="20328"/>
                  </a:lnTo>
                  <a:lnTo>
                    <a:pt x="26824" y="23811"/>
                  </a:lnTo>
                  <a:lnTo>
                    <a:pt x="24155" y="21084"/>
                  </a:lnTo>
                  <a:lnTo>
                    <a:pt x="24155" y="17065"/>
                  </a:lnTo>
                  <a:lnTo>
                    <a:pt x="19455" y="17065"/>
                  </a:lnTo>
                  <a:lnTo>
                    <a:pt x="17724" y="15140"/>
                  </a:lnTo>
                  <a:lnTo>
                    <a:pt x="19455" y="13214"/>
                  </a:lnTo>
                  <a:lnTo>
                    <a:pt x="24155" y="13214"/>
                  </a:lnTo>
                  <a:lnTo>
                    <a:pt x="24155" y="9208"/>
                  </a:lnTo>
                  <a:lnTo>
                    <a:pt x="26824" y="6485"/>
                  </a:lnTo>
                  <a:lnTo>
                    <a:pt x="30283" y="9969"/>
                  </a:lnTo>
                  <a:lnTo>
                    <a:pt x="30283" y="1"/>
                  </a:lnTo>
                  <a:lnTo>
                    <a:pt x="20316" y="1"/>
                  </a:lnTo>
                  <a:lnTo>
                    <a:pt x="23798" y="3460"/>
                  </a:lnTo>
                  <a:lnTo>
                    <a:pt x="21077" y="6129"/>
                  </a:lnTo>
                  <a:lnTo>
                    <a:pt x="17065" y="6129"/>
                  </a:lnTo>
                  <a:lnTo>
                    <a:pt x="17065" y="10830"/>
                  </a:lnTo>
                  <a:lnTo>
                    <a:pt x="15140" y="12554"/>
                  </a:lnTo>
                  <a:lnTo>
                    <a:pt x="13220" y="10830"/>
                  </a:lnTo>
                  <a:lnTo>
                    <a:pt x="13220" y="6129"/>
                  </a:lnTo>
                  <a:lnTo>
                    <a:pt x="9201" y="6129"/>
                  </a:lnTo>
                  <a:lnTo>
                    <a:pt x="6474" y="3460"/>
                  </a:lnTo>
                  <a:lnTo>
                    <a:pt x="99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1443125" y="929550"/>
              <a:ext cx="307600" cy="305825"/>
            </a:xfrm>
            <a:custGeom>
              <a:avLst/>
              <a:gdLst/>
              <a:ahLst/>
              <a:cxnLst/>
              <a:rect l="l" t="t" r="r" b="b"/>
              <a:pathLst>
                <a:path w="12304" h="12233" extrusionOk="0">
                  <a:moveTo>
                    <a:pt x="6153" y="1"/>
                  </a:moveTo>
                  <a:lnTo>
                    <a:pt x="0" y="6106"/>
                  </a:lnTo>
                  <a:lnTo>
                    <a:pt x="3828" y="6106"/>
                  </a:lnTo>
                  <a:lnTo>
                    <a:pt x="3828" y="12233"/>
                  </a:lnTo>
                  <a:lnTo>
                    <a:pt x="8482" y="12233"/>
                  </a:lnTo>
                  <a:lnTo>
                    <a:pt x="8482" y="6106"/>
                  </a:lnTo>
                  <a:lnTo>
                    <a:pt x="12304" y="6106"/>
                  </a:lnTo>
                  <a:lnTo>
                    <a:pt x="61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1418900" y="915475"/>
              <a:ext cx="356050" cy="329900"/>
            </a:xfrm>
            <a:custGeom>
              <a:avLst/>
              <a:gdLst/>
              <a:ahLst/>
              <a:cxnLst/>
              <a:rect l="l" t="t" r="r" b="b"/>
              <a:pathLst>
                <a:path w="14242" h="13196" extrusionOk="0">
                  <a:moveTo>
                    <a:pt x="7122" y="1129"/>
                  </a:moveTo>
                  <a:lnTo>
                    <a:pt x="12298" y="6270"/>
                  </a:lnTo>
                  <a:lnTo>
                    <a:pt x="9047" y="6270"/>
                  </a:lnTo>
                  <a:lnTo>
                    <a:pt x="9047" y="12398"/>
                  </a:lnTo>
                  <a:lnTo>
                    <a:pt x="5202" y="12398"/>
                  </a:lnTo>
                  <a:lnTo>
                    <a:pt x="5202" y="6270"/>
                  </a:lnTo>
                  <a:lnTo>
                    <a:pt x="1944" y="6270"/>
                  </a:lnTo>
                  <a:lnTo>
                    <a:pt x="7122" y="1129"/>
                  </a:lnTo>
                  <a:close/>
                  <a:moveTo>
                    <a:pt x="7122" y="0"/>
                  </a:moveTo>
                  <a:lnTo>
                    <a:pt x="1" y="7073"/>
                  </a:lnTo>
                  <a:lnTo>
                    <a:pt x="4399" y="7073"/>
                  </a:lnTo>
                  <a:lnTo>
                    <a:pt x="4399" y="13195"/>
                  </a:lnTo>
                  <a:lnTo>
                    <a:pt x="9849" y="13195"/>
                  </a:lnTo>
                  <a:lnTo>
                    <a:pt x="9849" y="7073"/>
                  </a:lnTo>
                  <a:lnTo>
                    <a:pt x="14241" y="7073"/>
                  </a:lnTo>
                  <a:lnTo>
                    <a:pt x="71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1655175" y="1082200"/>
              <a:ext cx="172500" cy="153175"/>
            </a:xfrm>
            <a:custGeom>
              <a:avLst/>
              <a:gdLst/>
              <a:ahLst/>
              <a:cxnLst/>
              <a:rect l="l" t="t" r="r" b="b"/>
              <a:pathLst>
                <a:path w="6900" h="6127" extrusionOk="0">
                  <a:moveTo>
                    <a:pt x="0" y="0"/>
                  </a:moveTo>
                  <a:lnTo>
                    <a:pt x="0" y="6127"/>
                  </a:lnTo>
                  <a:lnTo>
                    <a:pt x="3769" y="6127"/>
                  </a:lnTo>
                  <a:lnTo>
                    <a:pt x="6900" y="3067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1645075" y="1072200"/>
              <a:ext cx="196875" cy="173175"/>
            </a:xfrm>
            <a:custGeom>
              <a:avLst/>
              <a:gdLst/>
              <a:ahLst/>
              <a:cxnLst/>
              <a:rect l="l" t="t" r="r" b="b"/>
              <a:pathLst>
                <a:path w="7875" h="6927" extrusionOk="0">
                  <a:moveTo>
                    <a:pt x="4059" y="804"/>
                  </a:moveTo>
                  <a:lnTo>
                    <a:pt x="6733" y="3460"/>
                  </a:lnTo>
                  <a:lnTo>
                    <a:pt x="4012" y="6129"/>
                  </a:lnTo>
                  <a:lnTo>
                    <a:pt x="802" y="6129"/>
                  </a:lnTo>
                  <a:lnTo>
                    <a:pt x="802" y="804"/>
                  </a:lnTo>
                  <a:close/>
                  <a:moveTo>
                    <a:pt x="0" y="1"/>
                  </a:moveTo>
                  <a:lnTo>
                    <a:pt x="0" y="6926"/>
                  </a:lnTo>
                  <a:lnTo>
                    <a:pt x="4338" y="6926"/>
                  </a:lnTo>
                  <a:lnTo>
                    <a:pt x="7875" y="3467"/>
                  </a:lnTo>
                  <a:lnTo>
                    <a:pt x="43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1366025" y="1082200"/>
              <a:ext cx="172800" cy="153175"/>
            </a:xfrm>
            <a:custGeom>
              <a:avLst/>
              <a:gdLst/>
              <a:ahLst/>
              <a:cxnLst/>
              <a:rect l="l" t="t" r="r" b="b"/>
              <a:pathLst>
                <a:path w="6912" h="6127" extrusionOk="0">
                  <a:moveTo>
                    <a:pt x="3084" y="0"/>
                  </a:moveTo>
                  <a:lnTo>
                    <a:pt x="0" y="3067"/>
                  </a:lnTo>
                  <a:lnTo>
                    <a:pt x="3131" y="6127"/>
                  </a:lnTo>
                  <a:lnTo>
                    <a:pt x="6912" y="6127"/>
                  </a:lnTo>
                  <a:lnTo>
                    <a:pt x="69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1351750" y="1072200"/>
              <a:ext cx="197200" cy="173175"/>
            </a:xfrm>
            <a:custGeom>
              <a:avLst/>
              <a:gdLst/>
              <a:ahLst/>
              <a:cxnLst/>
              <a:rect l="l" t="t" r="r" b="b"/>
              <a:pathLst>
                <a:path w="7888" h="6927" extrusionOk="0">
                  <a:moveTo>
                    <a:pt x="7085" y="804"/>
                  </a:moveTo>
                  <a:lnTo>
                    <a:pt x="7085" y="6129"/>
                  </a:lnTo>
                  <a:lnTo>
                    <a:pt x="3869" y="6129"/>
                  </a:lnTo>
                  <a:lnTo>
                    <a:pt x="1142" y="3460"/>
                  </a:lnTo>
                  <a:lnTo>
                    <a:pt x="3822" y="804"/>
                  </a:lnTo>
                  <a:close/>
                  <a:moveTo>
                    <a:pt x="3496" y="1"/>
                  </a:moveTo>
                  <a:lnTo>
                    <a:pt x="1" y="3467"/>
                  </a:lnTo>
                  <a:lnTo>
                    <a:pt x="3543" y="6926"/>
                  </a:lnTo>
                  <a:lnTo>
                    <a:pt x="7888" y="6926"/>
                  </a:lnTo>
                  <a:lnTo>
                    <a:pt x="78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1812375" y="1297200"/>
              <a:ext cx="305825" cy="307450"/>
            </a:xfrm>
            <a:custGeom>
              <a:avLst/>
              <a:gdLst/>
              <a:ahLst/>
              <a:cxnLst/>
              <a:rect l="l" t="t" r="r" b="b"/>
              <a:pathLst>
                <a:path w="12233" h="12298" extrusionOk="0">
                  <a:moveTo>
                    <a:pt x="6122" y="0"/>
                  </a:moveTo>
                  <a:lnTo>
                    <a:pt x="6122" y="3816"/>
                  </a:lnTo>
                  <a:lnTo>
                    <a:pt x="0" y="3816"/>
                  </a:lnTo>
                  <a:lnTo>
                    <a:pt x="0" y="8469"/>
                  </a:lnTo>
                  <a:lnTo>
                    <a:pt x="6122" y="8469"/>
                  </a:lnTo>
                  <a:lnTo>
                    <a:pt x="6122" y="12298"/>
                  </a:lnTo>
                  <a:lnTo>
                    <a:pt x="12232" y="6151"/>
                  </a:lnTo>
                  <a:lnTo>
                    <a:pt x="61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1802425" y="1272800"/>
              <a:ext cx="329875" cy="356225"/>
            </a:xfrm>
            <a:custGeom>
              <a:avLst/>
              <a:gdLst/>
              <a:ahLst/>
              <a:cxnLst/>
              <a:rect l="l" t="t" r="r" b="b"/>
              <a:pathLst>
                <a:path w="13195" h="14249" extrusionOk="0">
                  <a:moveTo>
                    <a:pt x="6924" y="1945"/>
                  </a:moveTo>
                  <a:lnTo>
                    <a:pt x="12065" y="7127"/>
                  </a:lnTo>
                  <a:lnTo>
                    <a:pt x="6924" y="12304"/>
                  </a:lnTo>
                  <a:lnTo>
                    <a:pt x="6924" y="9041"/>
                  </a:lnTo>
                  <a:lnTo>
                    <a:pt x="796" y="9041"/>
                  </a:lnTo>
                  <a:lnTo>
                    <a:pt x="796" y="5190"/>
                  </a:lnTo>
                  <a:lnTo>
                    <a:pt x="6924" y="5190"/>
                  </a:lnTo>
                  <a:lnTo>
                    <a:pt x="6924" y="1945"/>
                  </a:lnTo>
                  <a:close/>
                  <a:moveTo>
                    <a:pt x="6122" y="1"/>
                  </a:moveTo>
                  <a:lnTo>
                    <a:pt x="6122" y="4394"/>
                  </a:lnTo>
                  <a:lnTo>
                    <a:pt x="0" y="4394"/>
                  </a:lnTo>
                  <a:lnTo>
                    <a:pt x="0" y="9843"/>
                  </a:lnTo>
                  <a:lnTo>
                    <a:pt x="6122" y="9843"/>
                  </a:lnTo>
                  <a:lnTo>
                    <a:pt x="6122" y="14248"/>
                  </a:lnTo>
                  <a:lnTo>
                    <a:pt x="13195" y="7127"/>
                  </a:lnTo>
                  <a:lnTo>
                    <a:pt x="61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1812375" y="1508925"/>
              <a:ext cx="153075" cy="172825"/>
            </a:xfrm>
            <a:custGeom>
              <a:avLst/>
              <a:gdLst/>
              <a:ahLst/>
              <a:cxnLst/>
              <a:rect l="l" t="t" r="r" b="b"/>
              <a:pathLst>
                <a:path w="6123" h="6913" extrusionOk="0">
                  <a:moveTo>
                    <a:pt x="0" y="0"/>
                  </a:moveTo>
                  <a:lnTo>
                    <a:pt x="0" y="3780"/>
                  </a:lnTo>
                  <a:lnTo>
                    <a:pt x="3061" y="6913"/>
                  </a:lnTo>
                  <a:lnTo>
                    <a:pt x="6122" y="3829"/>
                  </a:lnTo>
                  <a:lnTo>
                    <a:pt x="612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1802425" y="1498825"/>
              <a:ext cx="173125" cy="197200"/>
            </a:xfrm>
            <a:custGeom>
              <a:avLst/>
              <a:gdLst/>
              <a:ahLst/>
              <a:cxnLst/>
              <a:rect l="l" t="t" r="r" b="b"/>
              <a:pathLst>
                <a:path w="6925" h="7888" extrusionOk="0">
                  <a:moveTo>
                    <a:pt x="6122" y="802"/>
                  </a:moveTo>
                  <a:lnTo>
                    <a:pt x="6122" y="4066"/>
                  </a:lnTo>
                  <a:lnTo>
                    <a:pt x="3465" y="6746"/>
                  </a:lnTo>
                  <a:lnTo>
                    <a:pt x="796" y="4019"/>
                  </a:lnTo>
                  <a:lnTo>
                    <a:pt x="796" y="802"/>
                  </a:lnTo>
                  <a:close/>
                  <a:moveTo>
                    <a:pt x="0" y="0"/>
                  </a:moveTo>
                  <a:lnTo>
                    <a:pt x="0" y="4345"/>
                  </a:lnTo>
                  <a:lnTo>
                    <a:pt x="3459" y="7887"/>
                  </a:lnTo>
                  <a:lnTo>
                    <a:pt x="6924" y="4398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1812375" y="1220050"/>
              <a:ext cx="153075" cy="172575"/>
            </a:xfrm>
            <a:custGeom>
              <a:avLst/>
              <a:gdLst/>
              <a:ahLst/>
              <a:cxnLst/>
              <a:rect l="l" t="t" r="r" b="b"/>
              <a:pathLst>
                <a:path w="6123" h="6903" extrusionOk="0">
                  <a:moveTo>
                    <a:pt x="3061" y="1"/>
                  </a:moveTo>
                  <a:lnTo>
                    <a:pt x="0" y="3133"/>
                  </a:lnTo>
                  <a:lnTo>
                    <a:pt x="0" y="6902"/>
                  </a:lnTo>
                  <a:lnTo>
                    <a:pt x="6122" y="6902"/>
                  </a:lnTo>
                  <a:lnTo>
                    <a:pt x="6122" y="3086"/>
                  </a:lnTo>
                  <a:lnTo>
                    <a:pt x="30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1802425" y="1205800"/>
              <a:ext cx="173125" cy="196750"/>
            </a:xfrm>
            <a:custGeom>
              <a:avLst/>
              <a:gdLst/>
              <a:ahLst/>
              <a:cxnLst/>
              <a:rect l="l" t="t" r="r" b="b"/>
              <a:pathLst>
                <a:path w="6925" h="7870" extrusionOk="0">
                  <a:moveTo>
                    <a:pt x="3465" y="1141"/>
                  </a:moveTo>
                  <a:lnTo>
                    <a:pt x="6122" y="3816"/>
                  </a:lnTo>
                  <a:lnTo>
                    <a:pt x="6122" y="7074"/>
                  </a:lnTo>
                  <a:lnTo>
                    <a:pt x="796" y="7074"/>
                  </a:lnTo>
                  <a:lnTo>
                    <a:pt x="796" y="3864"/>
                  </a:lnTo>
                  <a:lnTo>
                    <a:pt x="3465" y="1141"/>
                  </a:lnTo>
                  <a:close/>
                  <a:moveTo>
                    <a:pt x="3459" y="0"/>
                  </a:moveTo>
                  <a:lnTo>
                    <a:pt x="0" y="3536"/>
                  </a:lnTo>
                  <a:lnTo>
                    <a:pt x="0" y="7870"/>
                  </a:lnTo>
                  <a:lnTo>
                    <a:pt x="6924" y="7870"/>
                  </a:lnTo>
                  <a:lnTo>
                    <a:pt x="6924" y="3489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rgbClr val="E5E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1075650" y="1296875"/>
              <a:ext cx="305825" cy="307925"/>
            </a:xfrm>
            <a:custGeom>
              <a:avLst/>
              <a:gdLst/>
              <a:ahLst/>
              <a:cxnLst/>
              <a:rect l="l" t="t" r="r" b="b"/>
              <a:pathLst>
                <a:path w="12233" h="12317" extrusionOk="0">
                  <a:moveTo>
                    <a:pt x="6116" y="0"/>
                  </a:moveTo>
                  <a:lnTo>
                    <a:pt x="1" y="6153"/>
                  </a:lnTo>
                  <a:lnTo>
                    <a:pt x="6116" y="12317"/>
                  </a:lnTo>
                  <a:lnTo>
                    <a:pt x="6116" y="8482"/>
                  </a:lnTo>
                  <a:lnTo>
                    <a:pt x="12233" y="8482"/>
                  </a:lnTo>
                  <a:lnTo>
                    <a:pt x="12233" y="3829"/>
                  </a:lnTo>
                  <a:lnTo>
                    <a:pt x="6116" y="3829"/>
                  </a:lnTo>
                  <a:lnTo>
                    <a:pt x="61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1061550" y="1272525"/>
              <a:ext cx="329875" cy="356625"/>
            </a:xfrm>
            <a:custGeom>
              <a:avLst/>
              <a:gdLst/>
              <a:ahLst/>
              <a:cxnLst/>
              <a:rect l="l" t="t" r="r" b="b"/>
              <a:pathLst>
                <a:path w="13195" h="14265" extrusionOk="0">
                  <a:moveTo>
                    <a:pt x="6277" y="1944"/>
                  </a:moveTo>
                  <a:lnTo>
                    <a:pt x="6277" y="5201"/>
                  </a:lnTo>
                  <a:lnTo>
                    <a:pt x="12393" y="5201"/>
                  </a:lnTo>
                  <a:lnTo>
                    <a:pt x="12393" y="9052"/>
                  </a:lnTo>
                  <a:lnTo>
                    <a:pt x="6277" y="9052"/>
                  </a:lnTo>
                  <a:lnTo>
                    <a:pt x="6277" y="12315"/>
                  </a:lnTo>
                  <a:lnTo>
                    <a:pt x="1130" y="7127"/>
                  </a:lnTo>
                  <a:lnTo>
                    <a:pt x="6277" y="1944"/>
                  </a:lnTo>
                  <a:close/>
                  <a:moveTo>
                    <a:pt x="7080" y="0"/>
                  </a:moveTo>
                  <a:lnTo>
                    <a:pt x="0" y="7127"/>
                  </a:lnTo>
                  <a:lnTo>
                    <a:pt x="7080" y="14265"/>
                  </a:lnTo>
                  <a:lnTo>
                    <a:pt x="7080" y="9854"/>
                  </a:lnTo>
                  <a:lnTo>
                    <a:pt x="13195" y="9854"/>
                  </a:lnTo>
                  <a:lnTo>
                    <a:pt x="13195" y="4405"/>
                  </a:lnTo>
                  <a:lnTo>
                    <a:pt x="7080" y="4405"/>
                  </a:lnTo>
                  <a:lnTo>
                    <a:pt x="70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1228550" y="1508925"/>
              <a:ext cx="152925" cy="172825"/>
            </a:xfrm>
            <a:custGeom>
              <a:avLst/>
              <a:gdLst/>
              <a:ahLst/>
              <a:cxnLst/>
              <a:rect l="l" t="t" r="r" b="b"/>
              <a:pathLst>
                <a:path w="6117" h="6913" extrusionOk="0">
                  <a:moveTo>
                    <a:pt x="0" y="0"/>
                  </a:moveTo>
                  <a:lnTo>
                    <a:pt x="0" y="3835"/>
                  </a:lnTo>
                  <a:lnTo>
                    <a:pt x="3050" y="6913"/>
                  </a:lnTo>
                  <a:lnTo>
                    <a:pt x="6117" y="3780"/>
                  </a:lnTo>
                  <a:lnTo>
                    <a:pt x="61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1218450" y="1498825"/>
              <a:ext cx="172975" cy="197200"/>
            </a:xfrm>
            <a:custGeom>
              <a:avLst/>
              <a:gdLst/>
              <a:ahLst/>
              <a:cxnLst/>
              <a:rect l="l" t="t" r="r" b="b"/>
              <a:pathLst>
                <a:path w="6919" h="7888" extrusionOk="0">
                  <a:moveTo>
                    <a:pt x="6117" y="802"/>
                  </a:moveTo>
                  <a:lnTo>
                    <a:pt x="6117" y="4019"/>
                  </a:lnTo>
                  <a:lnTo>
                    <a:pt x="3454" y="6746"/>
                  </a:lnTo>
                  <a:lnTo>
                    <a:pt x="804" y="4072"/>
                  </a:lnTo>
                  <a:lnTo>
                    <a:pt x="804" y="802"/>
                  </a:lnTo>
                  <a:close/>
                  <a:moveTo>
                    <a:pt x="1" y="0"/>
                  </a:moveTo>
                  <a:lnTo>
                    <a:pt x="1" y="4404"/>
                  </a:lnTo>
                  <a:lnTo>
                    <a:pt x="3460" y="7887"/>
                  </a:lnTo>
                  <a:lnTo>
                    <a:pt x="6919" y="4345"/>
                  </a:lnTo>
                  <a:lnTo>
                    <a:pt x="6919" y="0"/>
                  </a:lnTo>
                  <a:close/>
                </a:path>
              </a:pathLst>
            </a:custGeom>
            <a:solidFill>
              <a:srgbClr val="E5E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1228550" y="1220050"/>
              <a:ext cx="152925" cy="172575"/>
            </a:xfrm>
            <a:custGeom>
              <a:avLst/>
              <a:gdLst/>
              <a:ahLst/>
              <a:cxnLst/>
              <a:rect l="l" t="t" r="r" b="b"/>
              <a:pathLst>
                <a:path w="6117" h="6903" extrusionOk="0">
                  <a:moveTo>
                    <a:pt x="3050" y="1"/>
                  </a:moveTo>
                  <a:lnTo>
                    <a:pt x="0" y="3073"/>
                  </a:lnTo>
                  <a:lnTo>
                    <a:pt x="0" y="6902"/>
                  </a:lnTo>
                  <a:lnTo>
                    <a:pt x="6117" y="6902"/>
                  </a:lnTo>
                  <a:lnTo>
                    <a:pt x="6117" y="3133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1218450" y="1205800"/>
              <a:ext cx="172975" cy="196750"/>
            </a:xfrm>
            <a:custGeom>
              <a:avLst/>
              <a:gdLst/>
              <a:ahLst/>
              <a:cxnLst/>
              <a:rect l="l" t="t" r="r" b="b"/>
              <a:pathLst>
                <a:path w="6919" h="7870" extrusionOk="0">
                  <a:moveTo>
                    <a:pt x="3454" y="1141"/>
                  </a:moveTo>
                  <a:lnTo>
                    <a:pt x="6117" y="3864"/>
                  </a:lnTo>
                  <a:lnTo>
                    <a:pt x="6117" y="7074"/>
                  </a:lnTo>
                  <a:lnTo>
                    <a:pt x="804" y="7074"/>
                  </a:lnTo>
                  <a:lnTo>
                    <a:pt x="804" y="3810"/>
                  </a:lnTo>
                  <a:lnTo>
                    <a:pt x="3454" y="1141"/>
                  </a:lnTo>
                  <a:close/>
                  <a:moveTo>
                    <a:pt x="3460" y="0"/>
                  </a:moveTo>
                  <a:lnTo>
                    <a:pt x="1" y="3478"/>
                  </a:lnTo>
                  <a:lnTo>
                    <a:pt x="1" y="7870"/>
                  </a:lnTo>
                  <a:lnTo>
                    <a:pt x="6919" y="7870"/>
                  </a:lnTo>
                  <a:lnTo>
                    <a:pt x="6919" y="3536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1442825" y="1666300"/>
              <a:ext cx="308050" cy="305825"/>
            </a:xfrm>
            <a:custGeom>
              <a:avLst/>
              <a:gdLst/>
              <a:ahLst/>
              <a:cxnLst/>
              <a:rect l="l" t="t" r="r" b="b"/>
              <a:pathLst>
                <a:path w="12322" h="12233" extrusionOk="0">
                  <a:moveTo>
                    <a:pt x="3840" y="0"/>
                  </a:moveTo>
                  <a:lnTo>
                    <a:pt x="3840" y="6115"/>
                  </a:lnTo>
                  <a:lnTo>
                    <a:pt x="1" y="6115"/>
                  </a:lnTo>
                  <a:lnTo>
                    <a:pt x="6158" y="12232"/>
                  </a:lnTo>
                  <a:lnTo>
                    <a:pt x="12321" y="6115"/>
                  </a:lnTo>
                  <a:lnTo>
                    <a:pt x="8494" y="6115"/>
                  </a:lnTo>
                  <a:lnTo>
                    <a:pt x="84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1418625" y="1656350"/>
              <a:ext cx="356450" cy="329900"/>
            </a:xfrm>
            <a:custGeom>
              <a:avLst/>
              <a:gdLst/>
              <a:ahLst/>
              <a:cxnLst/>
              <a:rect l="l" t="t" r="r" b="b"/>
              <a:pathLst>
                <a:path w="14258" h="13196" extrusionOk="0">
                  <a:moveTo>
                    <a:pt x="9058" y="802"/>
                  </a:moveTo>
                  <a:lnTo>
                    <a:pt x="9058" y="6919"/>
                  </a:lnTo>
                  <a:lnTo>
                    <a:pt x="12315" y="6919"/>
                  </a:lnTo>
                  <a:lnTo>
                    <a:pt x="7126" y="12065"/>
                  </a:lnTo>
                  <a:lnTo>
                    <a:pt x="1943" y="6919"/>
                  </a:lnTo>
                  <a:lnTo>
                    <a:pt x="5213" y="6919"/>
                  </a:lnTo>
                  <a:lnTo>
                    <a:pt x="5213" y="802"/>
                  </a:lnTo>
                  <a:close/>
                  <a:moveTo>
                    <a:pt x="4410" y="0"/>
                  </a:moveTo>
                  <a:lnTo>
                    <a:pt x="4410" y="6115"/>
                  </a:lnTo>
                  <a:lnTo>
                    <a:pt x="0" y="6115"/>
                  </a:lnTo>
                  <a:lnTo>
                    <a:pt x="7126" y="13195"/>
                  </a:lnTo>
                  <a:lnTo>
                    <a:pt x="14258" y="6115"/>
                  </a:lnTo>
                  <a:lnTo>
                    <a:pt x="9860" y="6115"/>
                  </a:lnTo>
                  <a:lnTo>
                    <a:pt x="9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1366025" y="1666300"/>
              <a:ext cx="172800" cy="152900"/>
            </a:xfrm>
            <a:custGeom>
              <a:avLst/>
              <a:gdLst/>
              <a:ahLst/>
              <a:cxnLst/>
              <a:rect l="l" t="t" r="r" b="b"/>
              <a:pathLst>
                <a:path w="6912" h="6116" extrusionOk="0">
                  <a:moveTo>
                    <a:pt x="3131" y="0"/>
                  </a:moveTo>
                  <a:lnTo>
                    <a:pt x="0" y="3067"/>
                  </a:lnTo>
                  <a:lnTo>
                    <a:pt x="3073" y="6115"/>
                  </a:lnTo>
                  <a:lnTo>
                    <a:pt x="6912" y="6115"/>
                  </a:lnTo>
                  <a:lnTo>
                    <a:pt x="69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1351750" y="1656350"/>
              <a:ext cx="197200" cy="172975"/>
            </a:xfrm>
            <a:custGeom>
              <a:avLst/>
              <a:gdLst/>
              <a:ahLst/>
              <a:cxnLst/>
              <a:rect l="l" t="t" r="r" b="b"/>
              <a:pathLst>
                <a:path w="7888" h="6919" extrusionOk="0">
                  <a:moveTo>
                    <a:pt x="7085" y="802"/>
                  </a:moveTo>
                  <a:lnTo>
                    <a:pt x="7085" y="6115"/>
                  </a:lnTo>
                  <a:lnTo>
                    <a:pt x="3809" y="6115"/>
                  </a:lnTo>
                  <a:lnTo>
                    <a:pt x="1142" y="3465"/>
                  </a:lnTo>
                  <a:lnTo>
                    <a:pt x="3869" y="802"/>
                  </a:lnTo>
                  <a:close/>
                  <a:moveTo>
                    <a:pt x="3543" y="0"/>
                  </a:moveTo>
                  <a:lnTo>
                    <a:pt x="1" y="3459"/>
                  </a:lnTo>
                  <a:lnTo>
                    <a:pt x="3477" y="6919"/>
                  </a:lnTo>
                  <a:lnTo>
                    <a:pt x="7888" y="6919"/>
                  </a:lnTo>
                  <a:lnTo>
                    <a:pt x="78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1655175" y="1666300"/>
              <a:ext cx="172500" cy="152900"/>
            </a:xfrm>
            <a:custGeom>
              <a:avLst/>
              <a:gdLst/>
              <a:ahLst/>
              <a:cxnLst/>
              <a:rect l="l" t="t" r="r" b="b"/>
              <a:pathLst>
                <a:path w="6900" h="6116" extrusionOk="0">
                  <a:moveTo>
                    <a:pt x="0" y="0"/>
                  </a:moveTo>
                  <a:lnTo>
                    <a:pt x="0" y="6115"/>
                  </a:lnTo>
                  <a:lnTo>
                    <a:pt x="3827" y="6115"/>
                  </a:lnTo>
                  <a:lnTo>
                    <a:pt x="6900" y="3067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1645075" y="1656350"/>
              <a:ext cx="196875" cy="172975"/>
            </a:xfrm>
            <a:custGeom>
              <a:avLst/>
              <a:gdLst/>
              <a:ahLst/>
              <a:cxnLst/>
              <a:rect l="l" t="t" r="r" b="b"/>
              <a:pathLst>
                <a:path w="7875" h="6919" extrusionOk="0">
                  <a:moveTo>
                    <a:pt x="4012" y="802"/>
                  </a:moveTo>
                  <a:lnTo>
                    <a:pt x="6733" y="3465"/>
                  </a:lnTo>
                  <a:lnTo>
                    <a:pt x="4066" y="6115"/>
                  </a:lnTo>
                  <a:lnTo>
                    <a:pt x="802" y="6115"/>
                  </a:lnTo>
                  <a:lnTo>
                    <a:pt x="802" y="802"/>
                  </a:lnTo>
                  <a:close/>
                  <a:moveTo>
                    <a:pt x="0" y="0"/>
                  </a:moveTo>
                  <a:lnTo>
                    <a:pt x="0" y="6919"/>
                  </a:lnTo>
                  <a:lnTo>
                    <a:pt x="4398" y="6919"/>
                  </a:lnTo>
                  <a:lnTo>
                    <a:pt x="7875" y="3459"/>
                  </a:lnTo>
                  <a:lnTo>
                    <a:pt x="43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53940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1984" name="Google Shape;1984;p20"/>
          <p:cNvGrpSpPr/>
          <p:nvPr/>
        </p:nvGrpSpPr>
        <p:grpSpPr>
          <a:xfrm>
            <a:off x="-1923929" y="-1500553"/>
            <a:ext cx="2952631" cy="2952796"/>
            <a:chOff x="2924725" y="208150"/>
            <a:chExt cx="1242550" cy="1242550"/>
          </a:xfrm>
        </p:grpSpPr>
        <p:sp>
          <p:nvSpPr>
            <p:cNvPr id="1985" name="Google Shape;1985;p20"/>
            <p:cNvSpPr/>
            <p:nvPr/>
          </p:nvSpPr>
          <p:spPr>
            <a:xfrm>
              <a:off x="3333800" y="766875"/>
              <a:ext cx="173425" cy="125125"/>
            </a:xfrm>
            <a:custGeom>
              <a:avLst/>
              <a:gdLst/>
              <a:ahLst/>
              <a:cxnLst/>
              <a:rect l="l" t="t" r="r" b="b"/>
              <a:pathLst>
                <a:path w="6937" h="5005" extrusionOk="0">
                  <a:moveTo>
                    <a:pt x="4428" y="582"/>
                  </a:moveTo>
                  <a:lnTo>
                    <a:pt x="6152" y="2502"/>
                  </a:lnTo>
                  <a:lnTo>
                    <a:pt x="4428" y="4422"/>
                  </a:lnTo>
                  <a:lnTo>
                    <a:pt x="583" y="4422"/>
                  </a:lnTo>
                  <a:lnTo>
                    <a:pt x="583" y="582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4690" y="5004"/>
                  </a:lnTo>
                  <a:lnTo>
                    <a:pt x="6936" y="2502"/>
                  </a:lnTo>
                  <a:lnTo>
                    <a:pt x="46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20"/>
            <p:cNvSpPr/>
            <p:nvPr/>
          </p:nvSpPr>
          <p:spPr>
            <a:xfrm>
              <a:off x="3483450" y="868225"/>
              <a:ext cx="125250" cy="173550"/>
            </a:xfrm>
            <a:custGeom>
              <a:avLst/>
              <a:gdLst/>
              <a:ahLst/>
              <a:cxnLst/>
              <a:rect l="l" t="t" r="r" b="b"/>
              <a:pathLst>
                <a:path w="5010" h="6942" extrusionOk="0">
                  <a:moveTo>
                    <a:pt x="2502" y="790"/>
                  </a:moveTo>
                  <a:lnTo>
                    <a:pt x="4422" y="2514"/>
                  </a:lnTo>
                  <a:lnTo>
                    <a:pt x="4422" y="6359"/>
                  </a:lnTo>
                  <a:lnTo>
                    <a:pt x="588" y="6359"/>
                  </a:lnTo>
                  <a:lnTo>
                    <a:pt x="588" y="2514"/>
                  </a:lnTo>
                  <a:lnTo>
                    <a:pt x="2502" y="790"/>
                  </a:lnTo>
                  <a:close/>
                  <a:moveTo>
                    <a:pt x="2502" y="0"/>
                  </a:moveTo>
                  <a:lnTo>
                    <a:pt x="0" y="2253"/>
                  </a:lnTo>
                  <a:lnTo>
                    <a:pt x="0" y="6941"/>
                  </a:lnTo>
                  <a:lnTo>
                    <a:pt x="5010" y="6941"/>
                  </a:lnTo>
                  <a:lnTo>
                    <a:pt x="5010" y="2253"/>
                  </a:lnTo>
                  <a:lnTo>
                    <a:pt x="25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20"/>
            <p:cNvSpPr/>
            <p:nvPr/>
          </p:nvSpPr>
          <p:spPr>
            <a:xfrm>
              <a:off x="2924725" y="208150"/>
              <a:ext cx="1242550" cy="1242550"/>
            </a:xfrm>
            <a:custGeom>
              <a:avLst/>
              <a:gdLst/>
              <a:ahLst/>
              <a:cxnLst/>
              <a:rect l="l" t="t" r="r" b="b"/>
              <a:pathLst>
                <a:path w="49702" h="49702" extrusionOk="0">
                  <a:moveTo>
                    <a:pt x="24851" y="5446"/>
                  </a:moveTo>
                  <a:lnTo>
                    <a:pt x="30574" y="11133"/>
                  </a:lnTo>
                  <a:lnTo>
                    <a:pt x="38575" y="11133"/>
                  </a:lnTo>
                  <a:lnTo>
                    <a:pt x="38575" y="19134"/>
                  </a:lnTo>
                  <a:lnTo>
                    <a:pt x="44263" y="24863"/>
                  </a:lnTo>
                  <a:lnTo>
                    <a:pt x="38575" y="30587"/>
                  </a:lnTo>
                  <a:lnTo>
                    <a:pt x="38575" y="38575"/>
                  </a:lnTo>
                  <a:lnTo>
                    <a:pt x="30587" y="38575"/>
                  </a:lnTo>
                  <a:lnTo>
                    <a:pt x="24846" y="44270"/>
                  </a:lnTo>
                  <a:lnTo>
                    <a:pt x="19115" y="38575"/>
                  </a:lnTo>
                  <a:lnTo>
                    <a:pt x="11133" y="38575"/>
                  </a:lnTo>
                  <a:lnTo>
                    <a:pt x="11133" y="30593"/>
                  </a:lnTo>
                  <a:lnTo>
                    <a:pt x="5438" y="24851"/>
                  </a:lnTo>
                  <a:lnTo>
                    <a:pt x="11133" y="19121"/>
                  </a:lnTo>
                  <a:lnTo>
                    <a:pt x="11133" y="11133"/>
                  </a:lnTo>
                  <a:lnTo>
                    <a:pt x="19127" y="11133"/>
                  </a:lnTo>
                  <a:lnTo>
                    <a:pt x="24851" y="5446"/>
                  </a:lnTo>
                  <a:close/>
                  <a:moveTo>
                    <a:pt x="24851" y="4625"/>
                  </a:moveTo>
                  <a:lnTo>
                    <a:pt x="18883" y="10545"/>
                  </a:lnTo>
                  <a:lnTo>
                    <a:pt x="10545" y="10545"/>
                  </a:lnTo>
                  <a:lnTo>
                    <a:pt x="10545" y="18884"/>
                  </a:lnTo>
                  <a:lnTo>
                    <a:pt x="4612" y="24851"/>
                  </a:lnTo>
                  <a:lnTo>
                    <a:pt x="10545" y="30831"/>
                  </a:lnTo>
                  <a:lnTo>
                    <a:pt x="10545" y="39157"/>
                  </a:lnTo>
                  <a:lnTo>
                    <a:pt x="18871" y="39157"/>
                  </a:lnTo>
                  <a:lnTo>
                    <a:pt x="24846" y="45096"/>
                  </a:lnTo>
                  <a:lnTo>
                    <a:pt x="30824" y="39157"/>
                  </a:lnTo>
                  <a:lnTo>
                    <a:pt x="39157" y="39157"/>
                  </a:lnTo>
                  <a:lnTo>
                    <a:pt x="39157" y="30825"/>
                  </a:lnTo>
                  <a:lnTo>
                    <a:pt x="45083" y="24863"/>
                  </a:lnTo>
                  <a:lnTo>
                    <a:pt x="39157" y="18890"/>
                  </a:lnTo>
                  <a:lnTo>
                    <a:pt x="39157" y="10545"/>
                  </a:lnTo>
                  <a:lnTo>
                    <a:pt x="30818" y="10545"/>
                  </a:lnTo>
                  <a:lnTo>
                    <a:pt x="24851" y="4625"/>
                  </a:lnTo>
                  <a:close/>
                  <a:moveTo>
                    <a:pt x="24851" y="827"/>
                  </a:moveTo>
                  <a:lnTo>
                    <a:pt x="31888" y="7865"/>
                  </a:lnTo>
                  <a:lnTo>
                    <a:pt x="41838" y="7865"/>
                  </a:lnTo>
                  <a:lnTo>
                    <a:pt x="41838" y="17814"/>
                  </a:lnTo>
                  <a:lnTo>
                    <a:pt x="48875" y="24851"/>
                  </a:lnTo>
                  <a:lnTo>
                    <a:pt x="41838" y="31888"/>
                  </a:lnTo>
                  <a:lnTo>
                    <a:pt x="41838" y="41838"/>
                  </a:lnTo>
                  <a:lnTo>
                    <a:pt x="31888" y="41838"/>
                  </a:lnTo>
                  <a:lnTo>
                    <a:pt x="24851" y="48876"/>
                  </a:lnTo>
                  <a:lnTo>
                    <a:pt x="17813" y="41838"/>
                  </a:lnTo>
                  <a:lnTo>
                    <a:pt x="7863" y="41838"/>
                  </a:lnTo>
                  <a:lnTo>
                    <a:pt x="7863" y="31888"/>
                  </a:lnTo>
                  <a:lnTo>
                    <a:pt x="827" y="24851"/>
                  </a:lnTo>
                  <a:lnTo>
                    <a:pt x="7863" y="17814"/>
                  </a:lnTo>
                  <a:lnTo>
                    <a:pt x="7863" y="7865"/>
                  </a:lnTo>
                  <a:lnTo>
                    <a:pt x="17820" y="7865"/>
                  </a:lnTo>
                  <a:lnTo>
                    <a:pt x="24851" y="827"/>
                  </a:lnTo>
                  <a:close/>
                  <a:moveTo>
                    <a:pt x="24851" y="1"/>
                  </a:moveTo>
                  <a:lnTo>
                    <a:pt x="17576" y="7281"/>
                  </a:lnTo>
                  <a:lnTo>
                    <a:pt x="7281" y="7281"/>
                  </a:lnTo>
                  <a:lnTo>
                    <a:pt x="7281" y="17576"/>
                  </a:lnTo>
                  <a:lnTo>
                    <a:pt x="1" y="24851"/>
                  </a:lnTo>
                  <a:lnTo>
                    <a:pt x="7281" y="32132"/>
                  </a:lnTo>
                  <a:lnTo>
                    <a:pt x="7281" y="42427"/>
                  </a:lnTo>
                  <a:lnTo>
                    <a:pt x="17576" y="42427"/>
                  </a:lnTo>
                  <a:lnTo>
                    <a:pt x="24851" y="49702"/>
                  </a:lnTo>
                  <a:lnTo>
                    <a:pt x="32132" y="42427"/>
                  </a:lnTo>
                  <a:lnTo>
                    <a:pt x="42427" y="42427"/>
                  </a:lnTo>
                  <a:lnTo>
                    <a:pt x="42427" y="32132"/>
                  </a:lnTo>
                  <a:lnTo>
                    <a:pt x="49702" y="24851"/>
                  </a:lnTo>
                  <a:lnTo>
                    <a:pt x="42427" y="17576"/>
                  </a:lnTo>
                  <a:lnTo>
                    <a:pt x="42427" y="7281"/>
                  </a:lnTo>
                  <a:lnTo>
                    <a:pt x="32132" y="7281"/>
                  </a:lnTo>
                  <a:lnTo>
                    <a:pt x="248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20"/>
            <p:cNvSpPr/>
            <p:nvPr/>
          </p:nvSpPr>
          <p:spPr>
            <a:xfrm>
              <a:off x="3584900" y="766875"/>
              <a:ext cx="173300" cy="125125"/>
            </a:xfrm>
            <a:custGeom>
              <a:avLst/>
              <a:gdLst/>
              <a:ahLst/>
              <a:cxnLst/>
              <a:rect l="l" t="t" r="r" b="b"/>
              <a:pathLst>
                <a:path w="6932" h="5005" extrusionOk="0">
                  <a:moveTo>
                    <a:pt x="6343" y="582"/>
                  </a:moveTo>
                  <a:lnTo>
                    <a:pt x="6343" y="4422"/>
                  </a:lnTo>
                  <a:lnTo>
                    <a:pt x="2510" y="4422"/>
                  </a:lnTo>
                  <a:lnTo>
                    <a:pt x="785" y="2502"/>
                  </a:lnTo>
                  <a:lnTo>
                    <a:pt x="2510" y="582"/>
                  </a:lnTo>
                  <a:close/>
                  <a:moveTo>
                    <a:pt x="2247" y="0"/>
                  </a:moveTo>
                  <a:lnTo>
                    <a:pt x="1" y="2502"/>
                  </a:lnTo>
                  <a:lnTo>
                    <a:pt x="2247" y="5004"/>
                  </a:lnTo>
                  <a:lnTo>
                    <a:pt x="6932" y="5004"/>
                  </a:lnTo>
                  <a:lnTo>
                    <a:pt x="69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20"/>
            <p:cNvSpPr/>
            <p:nvPr/>
          </p:nvSpPr>
          <p:spPr>
            <a:xfrm>
              <a:off x="3483450" y="617375"/>
              <a:ext cx="125250" cy="173300"/>
            </a:xfrm>
            <a:custGeom>
              <a:avLst/>
              <a:gdLst/>
              <a:ahLst/>
              <a:cxnLst/>
              <a:rect l="l" t="t" r="r" b="b"/>
              <a:pathLst>
                <a:path w="5010" h="6932" extrusionOk="0">
                  <a:moveTo>
                    <a:pt x="4422" y="590"/>
                  </a:moveTo>
                  <a:lnTo>
                    <a:pt x="4422" y="4422"/>
                  </a:lnTo>
                  <a:lnTo>
                    <a:pt x="2502" y="6147"/>
                  </a:lnTo>
                  <a:lnTo>
                    <a:pt x="588" y="4422"/>
                  </a:lnTo>
                  <a:lnTo>
                    <a:pt x="588" y="590"/>
                  </a:lnTo>
                  <a:close/>
                  <a:moveTo>
                    <a:pt x="0" y="0"/>
                  </a:moveTo>
                  <a:lnTo>
                    <a:pt x="0" y="4685"/>
                  </a:lnTo>
                  <a:lnTo>
                    <a:pt x="2502" y="6932"/>
                  </a:lnTo>
                  <a:lnTo>
                    <a:pt x="5010" y="4685"/>
                  </a:lnTo>
                  <a:lnTo>
                    <a:pt x="50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20"/>
            <p:cNvSpPr/>
            <p:nvPr/>
          </p:nvSpPr>
          <p:spPr>
            <a:xfrm>
              <a:off x="3188350" y="471775"/>
              <a:ext cx="715325" cy="715325"/>
            </a:xfrm>
            <a:custGeom>
              <a:avLst/>
              <a:gdLst/>
              <a:ahLst/>
              <a:cxnLst/>
              <a:rect l="l" t="t" r="r" b="b"/>
              <a:pathLst>
                <a:path w="28613" h="28613" extrusionOk="0">
                  <a:moveTo>
                    <a:pt x="28030" y="588"/>
                  </a:moveTo>
                  <a:lnTo>
                    <a:pt x="28030" y="7756"/>
                  </a:lnTo>
                  <a:lnTo>
                    <a:pt x="25408" y="5117"/>
                  </a:lnTo>
                  <a:lnTo>
                    <a:pt x="22205" y="8392"/>
                  </a:lnTo>
                  <a:lnTo>
                    <a:pt x="22205" y="11804"/>
                  </a:lnTo>
                  <a:lnTo>
                    <a:pt x="18109" y="11804"/>
                  </a:lnTo>
                  <a:lnTo>
                    <a:pt x="15863" y="14306"/>
                  </a:lnTo>
                  <a:lnTo>
                    <a:pt x="18109" y="16808"/>
                  </a:lnTo>
                  <a:lnTo>
                    <a:pt x="22205" y="16808"/>
                  </a:lnTo>
                  <a:lnTo>
                    <a:pt x="22205" y="20232"/>
                  </a:lnTo>
                  <a:lnTo>
                    <a:pt x="25408" y="23507"/>
                  </a:lnTo>
                  <a:lnTo>
                    <a:pt x="28030" y="20868"/>
                  </a:lnTo>
                  <a:lnTo>
                    <a:pt x="28030" y="28030"/>
                  </a:lnTo>
                  <a:lnTo>
                    <a:pt x="20868" y="28030"/>
                  </a:lnTo>
                  <a:lnTo>
                    <a:pt x="23501" y="25416"/>
                  </a:lnTo>
                  <a:lnTo>
                    <a:pt x="20226" y="22217"/>
                  </a:lnTo>
                  <a:lnTo>
                    <a:pt x="16814" y="22217"/>
                  </a:lnTo>
                  <a:lnTo>
                    <a:pt x="16814" y="18111"/>
                  </a:lnTo>
                  <a:lnTo>
                    <a:pt x="14306" y="15858"/>
                  </a:lnTo>
                  <a:lnTo>
                    <a:pt x="11804" y="18111"/>
                  </a:lnTo>
                  <a:lnTo>
                    <a:pt x="11804" y="22217"/>
                  </a:lnTo>
                  <a:lnTo>
                    <a:pt x="8386" y="22217"/>
                  </a:lnTo>
                  <a:lnTo>
                    <a:pt x="5111" y="25416"/>
                  </a:lnTo>
                  <a:lnTo>
                    <a:pt x="7739" y="28030"/>
                  </a:lnTo>
                  <a:lnTo>
                    <a:pt x="588" y="28030"/>
                  </a:lnTo>
                  <a:lnTo>
                    <a:pt x="588" y="20874"/>
                  </a:lnTo>
                  <a:lnTo>
                    <a:pt x="3197" y="23507"/>
                  </a:lnTo>
                  <a:lnTo>
                    <a:pt x="6401" y="20232"/>
                  </a:lnTo>
                  <a:lnTo>
                    <a:pt x="6401" y="16808"/>
                  </a:lnTo>
                  <a:lnTo>
                    <a:pt x="10508" y="16808"/>
                  </a:lnTo>
                  <a:lnTo>
                    <a:pt x="12754" y="14306"/>
                  </a:lnTo>
                  <a:lnTo>
                    <a:pt x="10508" y="11804"/>
                  </a:lnTo>
                  <a:lnTo>
                    <a:pt x="6401" y="11804"/>
                  </a:lnTo>
                  <a:lnTo>
                    <a:pt x="6401" y="8392"/>
                  </a:lnTo>
                  <a:lnTo>
                    <a:pt x="3197" y="5117"/>
                  </a:lnTo>
                  <a:lnTo>
                    <a:pt x="588" y="7750"/>
                  </a:lnTo>
                  <a:lnTo>
                    <a:pt x="588" y="588"/>
                  </a:lnTo>
                  <a:lnTo>
                    <a:pt x="7750" y="588"/>
                  </a:lnTo>
                  <a:lnTo>
                    <a:pt x="5111" y="3210"/>
                  </a:lnTo>
                  <a:lnTo>
                    <a:pt x="8386" y="6414"/>
                  </a:lnTo>
                  <a:lnTo>
                    <a:pt x="11804" y="6414"/>
                  </a:lnTo>
                  <a:lnTo>
                    <a:pt x="11804" y="10509"/>
                  </a:lnTo>
                  <a:lnTo>
                    <a:pt x="14306" y="12756"/>
                  </a:lnTo>
                  <a:lnTo>
                    <a:pt x="16814" y="10509"/>
                  </a:lnTo>
                  <a:lnTo>
                    <a:pt x="16814" y="6414"/>
                  </a:lnTo>
                  <a:lnTo>
                    <a:pt x="20226" y="6414"/>
                  </a:lnTo>
                  <a:lnTo>
                    <a:pt x="23501" y="3210"/>
                  </a:lnTo>
                  <a:lnTo>
                    <a:pt x="20862" y="588"/>
                  </a:lnTo>
                  <a:close/>
                  <a:moveTo>
                    <a:pt x="0" y="0"/>
                  </a:moveTo>
                  <a:lnTo>
                    <a:pt x="0" y="9165"/>
                  </a:lnTo>
                  <a:lnTo>
                    <a:pt x="3197" y="5950"/>
                  </a:lnTo>
                  <a:lnTo>
                    <a:pt x="5819" y="8630"/>
                  </a:lnTo>
                  <a:lnTo>
                    <a:pt x="5819" y="12386"/>
                  </a:lnTo>
                  <a:lnTo>
                    <a:pt x="10246" y="12386"/>
                  </a:lnTo>
                  <a:lnTo>
                    <a:pt x="11970" y="14306"/>
                  </a:lnTo>
                  <a:lnTo>
                    <a:pt x="10246" y="16226"/>
                  </a:lnTo>
                  <a:lnTo>
                    <a:pt x="5819" y="16226"/>
                  </a:lnTo>
                  <a:lnTo>
                    <a:pt x="5819" y="19995"/>
                  </a:lnTo>
                  <a:lnTo>
                    <a:pt x="3197" y="22675"/>
                  </a:lnTo>
                  <a:lnTo>
                    <a:pt x="0" y="19460"/>
                  </a:lnTo>
                  <a:lnTo>
                    <a:pt x="0" y="28612"/>
                  </a:lnTo>
                  <a:lnTo>
                    <a:pt x="9158" y="28612"/>
                  </a:lnTo>
                  <a:lnTo>
                    <a:pt x="5943" y="25421"/>
                  </a:lnTo>
                  <a:lnTo>
                    <a:pt x="8623" y="22799"/>
                  </a:lnTo>
                  <a:lnTo>
                    <a:pt x="12392" y="22799"/>
                  </a:lnTo>
                  <a:lnTo>
                    <a:pt x="12392" y="18372"/>
                  </a:lnTo>
                  <a:lnTo>
                    <a:pt x="14306" y="16648"/>
                  </a:lnTo>
                  <a:lnTo>
                    <a:pt x="16226" y="18372"/>
                  </a:lnTo>
                  <a:lnTo>
                    <a:pt x="16226" y="22799"/>
                  </a:lnTo>
                  <a:lnTo>
                    <a:pt x="19988" y="22799"/>
                  </a:lnTo>
                  <a:lnTo>
                    <a:pt x="22668" y="25421"/>
                  </a:lnTo>
                  <a:lnTo>
                    <a:pt x="19447" y="28612"/>
                  </a:lnTo>
                  <a:lnTo>
                    <a:pt x="28612" y="28612"/>
                  </a:lnTo>
                  <a:lnTo>
                    <a:pt x="28612" y="19453"/>
                  </a:lnTo>
                  <a:lnTo>
                    <a:pt x="25414" y="22675"/>
                  </a:lnTo>
                  <a:lnTo>
                    <a:pt x="22794" y="19995"/>
                  </a:lnTo>
                  <a:lnTo>
                    <a:pt x="22794" y="16226"/>
                  </a:lnTo>
                  <a:lnTo>
                    <a:pt x="18372" y="16226"/>
                  </a:lnTo>
                  <a:lnTo>
                    <a:pt x="16647" y="14306"/>
                  </a:lnTo>
                  <a:lnTo>
                    <a:pt x="18372" y="12386"/>
                  </a:lnTo>
                  <a:lnTo>
                    <a:pt x="22794" y="12386"/>
                  </a:lnTo>
                  <a:lnTo>
                    <a:pt x="22794" y="8630"/>
                  </a:lnTo>
                  <a:lnTo>
                    <a:pt x="25414" y="5950"/>
                  </a:lnTo>
                  <a:lnTo>
                    <a:pt x="28612" y="9177"/>
                  </a:lnTo>
                  <a:lnTo>
                    <a:pt x="28612" y="0"/>
                  </a:lnTo>
                  <a:lnTo>
                    <a:pt x="19442" y="0"/>
                  </a:lnTo>
                  <a:lnTo>
                    <a:pt x="22668" y="3204"/>
                  </a:lnTo>
                  <a:lnTo>
                    <a:pt x="19988" y="5824"/>
                  </a:lnTo>
                  <a:lnTo>
                    <a:pt x="16226" y="5824"/>
                  </a:lnTo>
                  <a:lnTo>
                    <a:pt x="16226" y="10246"/>
                  </a:lnTo>
                  <a:lnTo>
                    <a:pt x="14306" y="11971"/>
                  </a:lnTo>
                  <a:lnTo>
                    <a:pt x="12392" y="10246"/>
                  </a:lnTo>
                  <a:lnTo>
                    <a:pt x="12392" y="5824"/>
                  </a:lnTo>
                  <a:lnTo>
                    <a:pt x="8623" y="5824"/>
                  </a:lnTo>
                  <a:lnTo>
                    <a:pt x="5943" y="3204"/>
                  </a:lnTo>
                  <a:lnTo>
                    <a:pt x="91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20"/>
            <p:cNvSpPr/>
            <p:nvPr/>
          </p:nvSpPr>
          <p:spPr>
            <a:xfrm>
              <a:off x="3382100" y="323775"/>
              <a:ext cx="327825" cy="308350"/>
            </a:xfrm>
            <a:custGeom>
              <a:avLst/>
              <a:gdLst/>
              <a:ahLst/>
              <a:cxnLst/>
              <a:rect l="l" t="t" r="r" b="b"/>
              <a:pathLst>
                <a:path w="13113" h="12334" extrusionOk="0">
                  <a:moveTo>
                    <a:pt x="6556" y="821"/>
                  </a:moveTo>
                  <a:lnTo>
                    <a:pt x="11692" y="5920"/>
                  </a:lnTo>
                  <a:lnTo>
                    <a:pt x="8476" y="5920"/>
                  </a:lnTo>
                  <a:lnTo>
                    <a:pt x="8476" y="11744"/>
                  </a:lnTo>
                  <a:lnTo>
                    <a:pt x="4642" y="11744"/>
                  </a:lnTo>
                  <a:lnTo>
                    <a:pt x="4642" y="5920"/>
                  </a:lnTo>
                  <a:lnTo>
                    <a:pt x="1421" y="5920"/>
                  </a:lnTo>
                  <a:lnTo>
                    <a:pt x="6556" y="821"/>
                  </a:lnTo>
                  <a:close/>
                  <a:moveTo>
                    <a:pt x="6556" y="0"/>
                  </a:moveTo>
                  <a:lnTo>
                    <a:pt x="0" y="6508"/>
                  </a:lnTo>
                  <a:lnTo>
                    <a:pt x="4054" y="6508"/>
                  </a:lnTo>
                  <a:lnTo>
                    <a:pt x="4054" y="12334"/>
                  </a:lnTo>
                  <a:lnTo>
                    <a:pt x="9064" y="12334"/>
                  </a:lnTo>
                  <a:lnTo>
                    <a:pt x="9064" y="6508"/>
                  </a:lnTo>
                  <a:lnTo>
                    <a:pt x="13112" y="6508"/>
                  </a:lnTo>
                  <a:lnTo>
                    <a:pt x="65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20"/>
            <p:cNvSpPr/>
            <p:nvPr/>
          </p:nvSpPr>
          <p:spPr>
            <a:xfrm>
              <a:off x="3594000" y="471775"/>
              <a:ext cx="181900" cy="160350"/>
            </a:xfrm>
            <a:custGeom>
              <a:avLst/>
              <a:gdLst/>
              <a:ahLst/>
              <a:cxnLst/>
              <a:rect l="l" t="t" r="r" b="b"/>
              <a:pathLst>
                <a:path w="7276" h="6414" extrusionOk="0">
                  <a:moveTo>
                    <a:pt x="3803" y="588"/>
                  </a:moveTo>
                  <a:lnTo>
                    <a:pt x="6442" y="3204"/>
                  </a:lnTo>
                  <a:lnTo>
                    <a:pt x="3762" y="5824"/>
                  </a:lnTo>
                  <a:lnTo>
                    <a:pt x="588" y="5824"/>
                  </a:lnTo>
                  <a:lnTo>
                    <a:pt x="588" y="588"/>
                  </a:lnTo>
                  <a:close/>
                  <a:moveTo>
                    <a:pt x="0" y="0"/>
                  </a:moveTo>
                  <a:lnTo>
                    <a:pt x="0" y="6414"/>
                  </a:lnTo>
                  <a:lnTo>
                    <a:pt x="4000" y="6414"/>
                  </a:lnTo>
                  <a:lnTo>
                    <a:pt x="7275" y="3210"/>
                  </a:lnTo>
                  <a:lnTo>
                    <a:pt x="40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20"/>
            <p:cNvSpPr/>
            <p:nvPr/>
          </p:nvSpPr>
          <p:spPr>
            <a:xfrm>
              <a:off x="3316125" y="471775"/>
              <a:ext cx="182025" cy="160350"/>
            </a:xfrm>
            <a:custGeom>
              <a:avLst/>
              <a:gdLst/>
              <a:ahLst/>
              <a:cxnLst/>
              <a:rect l="l" t="t" r="r" b="b"/>
              <a:pathLst>
                <a:path w="7281" h="6414" extrusionOk="0">
                  <a:moveTo>
                    <a:pt x="6693" y="588"/>
                  </a:moveTo>
                  <a:lnTo>
                    <a:pt x="6693" y="5824"/>
                  </a:lnTo>
                  <a:lnTo>
                    <a:pt x="3512" y="5824"/>
                  </a:lnTo>
                  <a:lnTo>
                    <a:pt x="832" y="3204"/>
                  </a:lnTo>
                  <a:lnTo>
                    <a:pt x="3471" y="588"/>
                  </a:lnTo>
                  <a:close/>
                  <a:moveTo>
                    <a:pt x="3227" y="0"/>
                  </a:moveTo>
                  <a:lnTo>
                    <a:pt x="0" y="3210"/>
                  </a:lnTo>
                  <a:lnTo>
                    <a:pt x="3275" y="6414"/>
                  </a:lnTo>
                  <a:lnTo>
                    <a:pt x="7281" y="6414"/>
                  </a:lnTo>
                  <a:lnTo>
                    <a:pt x="72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20"/>
            <p:cNvSpPr/>
            <p:nvPr/>
          </p:nvSpPr>
          <p:spPr>
            <a:xfrm>
              <a:off x="3743450" y="665650"/>
              <a:ext cx="308350" cy="327825"/>
            </a:xfrm>
            <a:custGeom>
              <a:avLst/>
              <a:gdLst/>
              <a:ahLst/>
              <a:cxnLst/>
              <a:rect l="l" t="t" r="r" b="b"/>
              <a:pathLst>
                <a:path w="12334" h="13113" extrusionOk="0">
                  <a:moveTo>
                    <a:pt x="6408" y="1422"/>
                  </a:moveTo>
                  <a:lnTo>
                    <a:pt x="11514" y="6563"/>
                  </a:lnTo>
                  <a:lnTo>
                    <a:pt x="6408" y="11698"/>
                  </a:lnTo>
                  <a:lnTo>
                    <a:pt x="6408" y="8471"/>
                  </a:lnTo>
                  <a:lnTo>
                    <a:pt x="590" y="8471"/>
                  </a:lnTo>
                  <a:lnTo>
                    <a:pt x="590" y="4631"/>
                  </a:lnTo>
                  <a:lnTo>
                    <a:pt x="6408" y="4631"/>
                  </a:lnTo>
                  <a:lnTo>
                    <a:pt x="6408" y="1422"/>
                  </a:lnTo>
                  <a:close/>
                  <a:moveTo>
                    <a:pt x="5826" y="1"/>
                  </a:moveTo>
                  <a:lnTo>
                    <a:pt x="5826" y="4049"/>
                  </a:lnTo>
                  <a:lnTo>
                    <a:pt x="1" y="4049"/>
                  </a:lnTo>
                  <a:lnTo>
                    <a:pt x="1" y="9053"/>
                  </a:lnTo>
                  <a:lnTo>
                    <a:pt x="5826" y="9053"/>
                  </a:lnTo>
                  <a:lnTo>
                    <a:pt x="5826" y="13113"/>
                  </a:lnTo>
                  <a:lnTo>
                    <a:pt x="12334" y="6563"/>
                  </a:lnTo>
                  <a:lnTo>
                    <a:pt x="58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20"/>
            <p:cNvSpPr/>
            <p:nvPr/>
          </p:nvSpPr>
          <p:spPr>
            <a:xfrm>
              <a:off x="3743450" y="877425"/>
              <a:ext cx="160225" cy="182025"/>
            </a:xfrm>
            <a:custGeom>
              <a:avLst/>
              <a:gdLst/>
              <a:ahLst/>
              <a:cxnLst/>
              <a:rect l="l" t="t" r="r" b="b"/>
              <a:pathLst>
                <a:path w="6409" h="7281" extrusionOk="0">
                  <a:moveTo>
                    <a:pt x="5826" y="582"/>
                  </a:moveTo>
                  <a:lnTo>
                    <a:pt x="5826" y="3816"/>
                  </a:lnTo>
                  <a:lnTo>
                    <a:pt x="3210" y="6449"/>
                  </a:lnTo>
                  <a:lnTo>
                    <a:pt x="590" y="3769"/>
                  </a:lnTo>
                  <a:lnTo>
                    <a:pt x="590" y="582"/>
                  </a:lnTo>
                  <a:close/>
                  <a:moveTo>
                    <a:pt x="1" y="0"/>
                  </a:moveTo>
                  <a:lnTo>
                    <a:pt x="1" y="4006"/>
                  </a:lnTo>
                  <a:lnTo>
                    <a:pt x="3204" y="7281"/>
                  </a:lnTo>
                  <a:lnTo>
                    <a:pt x="6408" y="4054"/>
                  </a:lnTo>
                  <a:lnTo>
                    <a:pt x="64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20"/>
            <p:cNvSpPr/>
            <p:nvPr/>
          </p:nvSpPr>
          <p:spPr>
            <a:xfrm>
              <a:off x="3743450" y="599675"/>
              <a:ext cx="160225" cy="181775"/>
            </a:xfrm>
            <a:custGeom>
              <a:avLst/>
              <a:gdLst/>
              <a:ahLst/>
              <a:cxnLst/>
              <a:rect l="l" t="t" r="r" b="b"/>
              <a:pathLst>
                <a:path w="6409" h="7271" extrusionOk="0">
                  <a:moveTo>
                    <a:pt x="3210" y="834"/>
                  </a:moveTo>
                  <a:lnTo>
                    <a:pt x="5826" y="3473"/>
                  </a:lnTo>
                  <a:lnTo>
                    <a:pt x="5826" y="6688"/>
                  </a:lnTo>
                  <a:lnTo>
                    <a:pt x="590" y="6688"/>
                  </a:lnTo>
                  <a:lnTo>
                    <a:pt x="590" y="3514"/>
                  </a:lnTo>
                  <a:lnTo>
                    <a:pt x="3210" y="834"/>
                  </a:lnTo>
                  <a:close/>
                  <a:moveTo>
                    <a:pt x="3204" y="1"/>
                  </a:moveTo>
                  <a:lnTo>
                    <a:pt x="1" y="3276"/>
                  </a:lnTo>
                  <a:lnTo>
                    <a:pt x="1" y="7270"/>
                  </a:lnTo>
                  <a:lnTo>
                    <a:pt x="6408" y="7270"/>
                  </a:lnTo>
                  <a:lnTo>
                    <a:pt x="6408" y="3229"/>
                  </a:lnTo>
                  <a:lnTo>
                    <a:pt x="32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20"/>
            <p:cNvSpPr/>
            <p:nvPr/>
          </p:nvSpPr>
          <p:spPr>
            <a:xfrm>
              <a:off x="3040025" y="665525"/>
              <a:ext cx="308350" cy="328100"/>
            </a:xfrm>
            <a:custGeom>
              <a:avLst/>
              <a:gdLst/>
              <a:ahLst/>
              <a:cxnLst/>
              <a:rect l="l" t="t" r="r" b="b"/>
              <a:pathLst>
                <a:path w="12334" h="13124" extrusionOk="0">
                  <a:moveTo>
                    <a:pt x="5933" y="1415"/>
                  </a:moveTo>
                  <a:lnTo>
                    <a:pt x="5933" y="4636"/>
                  </a:lnTo>
                  <a:lnTo>
                    <a:pt x="11752" y="4636"/>
                  </a:lnTo>
                  <a:lnTo>
                    <a:pt x="11752" y="8476"/>
                  </a:lnTo>
                  <a:lnTo>
                    <a:pt x="5933" y="8476"/>
                  </a:lnTo>
                  <a:lnTo>
                    <a:pt x="5933" y="11710"/>
                  </a:lnTo>
                  <a:lnTo>
                    <a:pt x="826" y="6556"/>
                  </a:lnTo>
                  <a:lnTo>
                    <a:pt x="5933" y="1415"/>
                  </a:lnTo>
                  <a:close/>
                  <a:moveTo>
                    <a:pt x="6521" y="0"/>
                  </a:moveTo>
                  <a:lnTo>
                    <a:pt x="0" y="6556"/>
                  </a:lnTo>
                  <a:lnTo>
                    <a:pt x="6521" y="13124"/>
                  </a:lnTo>
                  <a:lnTo>
                    <a:pt x="6521" y="9058"/>
                  </a:lnTo>
                  <a:lnTo>
                    <a:pt x="12334" y="9058"/>
                  </a:lnTo>
                  <a:lnTo>
                    <a:pt x="12334" y="4054"/>
                  </a:lnTo>
                  <a:lnTo>
                    <a:pt x="6521" y="4054"/>
                  </a:lnTo>
                  <a:lnTo>
                    <a:pt x="6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20"/>
            <p:cNvSpPr/>
            <p:nvPr/>
          </p:nvSpPr>
          <p:spPr>
            <a:xfrm>
              <a:off x="3188350" y="877425"/>
              <a:ext cx="160025" cy="182025"/>
            </a:xfrm>
            <a:custGeom>
              <a:avLst/>
              <a:gdLst/>
              <a:ahLst/>
              <a:cxnLst/>
              <a:rect l="l" t="t" r="r" b="b"/>
              <a:pathLst>
                <a:path w="6401" h="7281" extrusionOk="0">
                  <a:moveTo>
                    <a:pt x="5819" y="582"/>
                  </a:moveTo>
                  <a:lnTo>
                    <a:pt x="5819" y="3769"/>
                  </a:lnTo>
                  <a:lnTo>
                    <a:pt x="3197" y="6449"/>
                  </a:lnTo>
                  <a:lnTo>
                    <a:pt x="588" y="3822"/>
                  </a:lnTo>
                  <a:lnTo>
                    <a:pt x="588" y="582"/>
                  </a:lnTo>
                  <a:close/>
                  <a:moveTo>
                    <a:pt x="0" y="0"/>
                  </a:moveTo>
                  <a:lnTo>
                    <a:pt x="0" y="4060"/>
                  </a:lnTo>
                  <a:lnTo>
                    <a:pt x="3197" y="7281"/>
                  </a:lnTo>
                  <a:lnTo>
                    <a:pt x="6401" y="4006"/>
                  </a:lnTo>
                  <a:lnTo>
                    <a:pt x="64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20"/>
            <p:cNvSpPr/>
            <p:nvPr/>
          </p:nvSpPr>
          <p:spPr>
            <a:xfrm>
              <a:off x="3188350" y="599675"/>
              <a:ext cx="160025" cy="181775"/>
            </a:xfrm>
            <a:custGeom>
              <a:avLst/>
              <a:gdLst/>
              <a:ahLst/>
              <a:cxnLst/>
              <a:rect l="l" t="t" r="r" b="b"/>
              <a:pathLst>
                <a:path w="6401" h="7271" extrusionOk="0">
                  <a:moveTo>
                    <a:pt x="3197" y="834"/>
                  </a:moveTo>
                  <a:lnTo>
                    <a:pt x="5819" y="3514"/>
                  </a:lnTo>
                  <a:lnTo>
                    <a:pt x="5819" y="6688"/>
                  </a:lnTo>
                  <a:lnTo>
                    <a:pt x="588" y="6688"/>
                  </a:lnTo>
                  <a:lnTo>
                    <a:pt x="588" y="3460"/>
                  </a:lnTo>
                  <a:lnTo>
                    <a:pt x="3197" y="834"/>
                  </a:lnTo>
                  <a:close/>
                  <a:moveTo>
                    <a:pt x="3197" y="1"/>
                  </a:moveTo>
                  <a:lnTo>
                    <a:pt x="0" y="3223"/>
                  </a:lnTo>
                  <a:lnTo>
                    <a:pt x="0" y="7270"/>
                  </a:lnTo>
                  <a:lnTo>
                    <a:pt x="6401" y="7270"/>
                  </a:lnTo>
                  <a:lnTo>
                    <a:pt x="6401" y="3276"/>
                  </a:lnTo>
                  <a:lnTo>
                    <a:pt x="31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20"/>
            <p:cNvSpPr/>
            <p:nvPr/>
          </p:nvSpPr>
          <p:spPr>
            <a:xfrm>
              <a:off x="3381800" y="1027200"/>
              <a:ext cx="328275" cy="308350"/>
            </a:xfrm>
            <a:custGeom>
              <a:avLst/>
              <a:gdLst/>
              <a:ahLst/>
              <a:cxnLst/>
              <a:rect l="l" t="t" r="r" b="b"/>
              <a:pathLst>
                <a:path w="13131" h="12334" extrusionOk="0">
                  <a:moveTo>
                    <a:pt x="8488" y="582"/>
                  </a:moveTo>
                  <a:lnTo>
                    <a:pt x="8488" y="6395"/>
                  </a:lnTo>
                  <a:lnTo>
                    <a:pt x="11709" y="6395"/>
                  </a:lnTo>
                  <a:lnTo>
                    <a:pt x="6563" y="11508"/>
                  </a:lnTo>
                  <a:lnTo>
                    <a:pt x="1420" y="6395"/>
                  </a:lnTo>
                  <a:lnTo>
                    <a:pt x="4654" y="6395"/>
                  </a:lnTo>
                  <a:lnTo>
                    <a:pt x="4654" y="582"/>
                  </a:lnTo>
                  <a:close/>
                  <a:moveTo>
                    <a:pt x="4066" y="0"/>
                  </a:moveTo>
                  <a:lnTo>
                    <a:pt x="4066" y="5813"/>
                  </a:lnTo>
                  <a:lnTo>
                    <a:pt x="1" y="5813"/>
                  </a:lnTo>
                  <a:lnTo>
                    <a:pt x="6563" y="12334"/>
                  </a:lnTo>
                  <a:lnTo>
                    <a:pt x="13130" y="5813"/>
                  </a:lnTo>
                  <a:lnTo>
                    <a:pt x="9076" y="5813"/>
                  </a:lnTo>
                  <a:lnTo>
                    <a:pt x="90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20"/>
            <p:cNvSpPr/>
            <p:nvPr/>
          </p:nvSpPr>
          <p:spPr>
            <a:xfrm>
              <a:off x="3316125" y="1027200"/>
              <a:ext cx="182025" cy="159900"/>
            </a:xfrm>
            <a:custGeom>
              <a:avLst/>
              <a:gdLst/>
              <a:ahLst/>
              <a:cxnLst/>
              <a:rect l="l" t="t" r="r" b="b"/>
              <a:pathLst>
                <a:path w="7281" h="6396" extrusionOk="0">
                  <a:moveTo>
                    <a:pt x="6693" y="582"/>
                  </a:moveTo>
                  <a:lnTo>
                    <a:pt x="6693" y="5813"/>
                  </a:lnTo>
                  <a:lnTo>
                    <a:pt x="3459" y="5813"/>
                  </a:lnTo>
                  <a:lnTo>
                    <a:pt x="832" y="3204"/>
                  </a:lnTo>
                  <a:lnTo>
                    <a:pt x="3512" y="582"/>
                  </a:lnTo>
                  <a:close/>
                  <a:moveTo>
                    <a:pt x="3275" y="0"/>
                  </a:moveTo>
                  <a:lnTo>
                    <a:pt x="0" y="3199"/>
                  </a:lnTo>
                  <a:lnTo>
                    <a:pt x="3215" y="6395"/>
                  </a:lnTo>
                  <a:lnTo>
                    <a:pt x="7281" y="6395"/>
                  </a:lnTo>
                  <a:lnTo>
                    <a:pt x="72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20"/>
            <p:cNvSpPr/>
            <p:nvPr/>
          </p:nvSpPr>
          <p:spPr>
            <a:xfrm>
              <a:off x="3594000" y="1027200"/>
              <a:ext cx="181900" cy="159900"/>
            </a:xfrm>
            <a:custGeom>
              <a:avLst/>
              <a:gdLst/>
              <a:ahLst/>
              <a:cxnLst/>
              <a:rect l="l" t="t" r="r" b="b"/>
              <a:pathLst>
                <a:path w="7276" h="6396" extrusionOk="0">
                  <a:moveTo>
                    <a:pt x="3762" y="582"/>
                  </a:moveTo>
                  <a:lnTo>
                    <a:pt x="6442" y="3204"/>
                  </a:lnTo>
                  <a:lnTo>
                    <a:pt x="3816" y="5813"/>
                  </a:lnTo>
                  <a:lnTo>
                    <a:pt x="588" y="5813"/>
                  </a:lnTo>
                  <a:lnTo>
                    <a:pt x="588" y="582"/>
                  </a:lnTo>
                  <a:close/>
                  <a:moveTo>
                    <a:pt x="0" y="0"/>
                  </a:moveTo>
                  <a:lnTo>
                    <a:pt x="0" y="6395"/>
                  </a:lnTo>
                  <a:lnTo>
                    <a:pt x="4053" y="6395"/>
                  </a:lnTo>
                  <a:lnTo>
                    <a:pt x="7275" y="3199"/>
                  </a:lnTo>
                  <a:lnTo>
                    <a:pt x="40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03" name="Google Shape;2003;p20"/>
          <p:cNvGrpSpPr/>
          <p:nvPr/>
        </p:nvGrpSpPr>
        <p:grpSpPr>
          <a:xfrm>
            <a:off x="10443451" y="5068974"/>
            <a:ext cx="3454620" cy="3454620"/>
            <a:chOff x="2924725" y="208150"/>
            <a:chExt cx="1242550" cy="1242550"/>
          </a:xfrm>
        </p:grpSpPr>
        <p:sp>
          <p:nvSpPr>
            <p:cNvPr id="2004" name="Google Shape;2004;p20"/>
            <p:cNvSpPr/>
            <p:nvPr/>
          </p:nvSpPr>
          <p:spPr>
            <a:xfrm>
              <a:off x="3333800" y="766875"/>
              <a:ext cx="173425" cy="125125"/>
            </a:xfrm>
            <a:custGeom>
              <a:avLst/>
              <a:gdLst/>
              <a:ahLst/>
              <a:cxnLst/>
              <a:rect l="l" t="t" r="r" b="b"/>
              <a:pathLst>
                <a:path w="6937" h="5005" extrusionOk="0">
                  <a:moveTo>
                    <a:pt x="4428" y="582"/>
                  </a:moveTo>
                  <a:lnTo>
                    <a:pt x="6152" y="2502"/>
                  </a:lnTo>
                  <a:lnTo>
                    <a:pt x="4428" y="4422"/>
                  </a:lnTo>
                  <a:lnTo>
                    <a:pt x="583" y="4422"/>
                  </a:lnTo>
                  <a:lnTo>
                    <a:pt x="583" y="582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4690" y="5004"/>
                  </a:lnTo>
                  <a:lnTo>
                    <a:pt x="6936" y="2502"/>
                  </a:lnTo>
                  <a:lnTo>
                    <a:pt x="46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20"/>
            <p:cNvSpPr/>
            <p:nvPr/>
          </p:nvSpPr>
          <p:spPr>
            <a:xfrm>
              <a:off x="3483450" y="868225"/>
              <a:ext cx="125250" cy="173550"/>
            </a:xfrm>
            <a:custGeom>
              <a:avLst/>
              <a:gdLst/>
              <a:ahLst/>
              <a:cxnLst/>
              <a:rect l="l" t="t" r="r" b="b"/>
              <a:pathLst>
                <a:path w="5010" h="6942" extrusionOk="0">
                  <a:moveTo>
                    <a:pt x="2502" y="790"/>
                  </a:moveTo>
                  <a:lnTo>
                    <a:pt x="4422" y="2514"/>
                  </a:lnTo>
                  <a:lnTo>
                    <a:pt x="4422" y="6359"/>
                  </a:lnTo>
                  <a:lnTo>
                    <a:pt x="588" y="6359"/>
                  </a:lnTo>
                  <a:lnTo>
                    <a:pt x="588" y="2514"/>
                  </a:lnTo>
                  <a:lnTo>
                    <a:pt x="2502" y="790"/>
                  </a:lnTo>
                  <a:close/>
                  <a:moveTo>
                    <a:pt x="2502" y="0"/>
                  </a:moveTo>
                  <a:lnTo>
                    <a:pt x="0" y="2253"/>
                  </a:lnTo>
                  <a:lnTo>
                    <a:pt x="0" y="6941"/>
                  </a:lnTo>
                  <a:lnTo>
                    <a:pt x="5010" y="6941"/>
                  </a:lnTo>
                  <a:lnTo>
                    <a:pt x="5010" y="2253"/>
                  </a:lnTo>
                  <a:lnTo>
                    <a:pt x="25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20"/>
            <p:cNvSpPr/>
            <p:nvPr/>
          </p:nvSpPr>
          <p:spPr>
            <a:xfrm>
              <a:off x="2924725" y="208150"/>
              <a:ext cx="1242550" cy="1242550"/>
            </a:xfrm>
            <a:custGeom>
              <a:avLst/>
              <a:gdLst/>
              <a:ahLst/>
              <a:cxnLst/>
              <a:rect l="l" t="t" r="r" b="b"/>
              <a:pathLst>
                <a:path w="49702" h="49702" extrusionOk="0">
                  <a:moveTo>
                    <a:pt x="24851" y="5446"/>
                  </a:moveTo>
                  <a:lnTo>
                    <a:pt x="30574" y="11133"/>
                  </a:lnTo>
                  <a:lnTo>
                    <a:pt x="38575" y="11133"/>
                  </a:lnTo>
                  <a:lnTo>
                    <a:pt x="38575" y="19134"/>
                  </a:lnTo>
                  <a:lnTo>
                    <a:pt x="44263" y="24863"/>
                  </a:lnTo>
                  <a:lnTo>
                    <a:pt x="38575" y="30587"/>
                  </a:lnTo>
                  <a:lnTo>
                    <a:pt x="38575" y="38575"/>
                  </a:lnTo>
                  <a:lnTo>
                    <a:pt x="30587" y="38575"/>
                  </a:lnTo>
                  <a:lnTo>
                    <a:pt x="24846" y="44270"/>
                  </a:lnTo>
                  <a:lnTo>
                    <a:pt x="19115" y="38575"/>
                  </a:lnTo>
                  <a:lnTo>
                    <a:pt x="11133" y="38575"/>
                  </a:lnTo>
                  <a:lnTo>
                    <a:pt x="11133" y="30593"/>
                  </a:lnTo>
                  <a:lnTo>
                    <a:pt x="5438" y="24851"/>
                  </a:lnTo>
                  <a:lnTo>
                    <a:pt x="11133" y="19121"/>
                  </a:lnTo>
                  <a:lnTo>
                    <a:pt x="11133" y="11133"/>
                  </a:lnTo>
                  <a:lnTo>
                    <a:pt x="19127" y="11133"/>
                  </a:lnTo>
                  <a:lnTo>
                    <a:pt x="24851" y="5446"/>
                  </a:lnTo>
                  <a:close/>
                  <a:moveTo>
                    <a:pt x="24851" y="4625"/>
                  </a:moveTo>
                  <a:lnTo>
                    <a:pt x="18883" y="10545"/>
                  </a:lnTo>
                  <a:lnTo>
                    <a:pt x="10545" y="10545"/>
                  </a:lnTo>
                  <a:lnTo>
                    <a:pt x="10545" y="18884"/>
                  </a:lnTo>
                  <a:lnTo>
                    <a:pt x="4612" y="24851"/>
                  </a:lnTo>
                  <a:lnTo>
                    <a:pt x="10545" y="30831"/>
                  </a:lnTo>
                  <a:lnTo>
                    <a:pt x="10545" y="39157"/>
                  </a:lnTo>
                  <a:lnTo>
                    <a:pt x="18871" y="39157"/>
                  </a:lnTo>
                  <a:lnTo>
                    <a:pt x="24846" y="45096"/>
                  </a:lnTo>
                  <a:lnTo>
                    <a:pt x="30824" y="39157"/>
                  </a:lnTo>
                  <a:lnTo>
                    <a:pt x="39157" y="39157"/>
                  </a:lnTo>
                  <a:lnTo>
                    <a:pt x="39157" y="30825"/>
                  </a:lnTo>
                  <a:lnTo>
                    <a:pt x="45083" y="24863"/>
                  </a:lnTo>
                  <a:lnTo>
                    <a:pt x="39157" y="18890"/>
                  </a:lnTo>
                  <a:lnTo>
                    <a:pt x="39157" y="10545"/>
                  </a:lnTo>
                  <a:lnTo>
                    <a:pt x="30818" y="10545"/>
                  </a:lnTo>
                  <a:lnTo>
                    <a:pt x="24851" y="4625"/>
                  </a:lnTo>
                  <a:close/>
                  <a:moveTo>
                    <a:pt x="24851" y="827"/>
                  </a:moveTo>
                  <a:lnTo>
                    <a:pt x="31888" y="7865"/>
                  </a:lnTo>
                  <a:lnTo>
                    <a:pt x="41838" y="7865"/>
                  </a:lnTo>
                  <a:lnTo>
                    <a:pt x="41838" y="17814"/>
                  </a:lnTo>
                  <a:lnTo>
                    <a:pt x="48875" y="24851"/>
                  </a:lnTo>
                  <a:lnTo>
                    <a:pt x="41838" y="31888"/>
                  </a:lnTo>
                  <a:lnTo>
                    <a:pt x="41838" y="41838"/>
                  </a:lnTo>
                  <a:lnTo>
                    <a:pt x="31888" y="41838"/>
                  </a:lnTo>
                  <a:lnTo>
                    <a:pt x="24851" y="48876"/>
                  </a:lnTo>
                  <a:lnTo>
                    <a:pt x="17813" y="41838"/>
                  </a:lnTo>
                  <a:lnTo>
                    <a:pt x="7863" y="41838"/>
                  </a:lnTo>
                  <a:lnTo>
                    <a:pt x="7863" y="31888"/>
                  </a:lnTo>
                  <a:lnTo>
                    <a:pt x="827" y="24851"/>
                  </a:lnTo>
                  <a:lnTo>
                    <a:pt x="7863" y="17814"/>
                  </a:lnTo>
                  <a:lnTo>
                    <a:pt x="7863" y="7865"/>
                  </a:lnTo>
                  <a:lnTo>
                    <a:pt x="17820" y="7865"/>
                  </a:lnTo>
                  <a:lnTo>
                    <a:pt x="24851" y="827"/>
                  </a:lnTo>
                  <a:close/>
                  <a:moveTo>
                    <a:pt x="24851" y="1"/>
                  </a:moveTo>
                  <a:lnTo>
                    <a:pt x="17576" y="7281"/>
                  </a:lnTo>
                  <a:lnTo>
                    <a:pt x="7281" y="7281"/>
                  </a:lnTo>
                  <a:lnTo>
                    <a:pt x="7281" y="17576"/>
                  </a:lnTo>
                  <a:lnTo>
                    <a:pt x="1" y="24851"/>
                  </a:lnTo>
                  <a:lnTo>
                    <a:pt x="7281" y="32132"/>
                  </a:lnTo>
                  <a:lnTo>
                    <a:pt x="7281" y="42427"/>
                  </a:lnTo>
                  <a:lnTo>
                    <a:pt x="17576" y="42427"/>
                  </a:lnTo>
                  <a:lnTo>
                    <a:pt x="24851" y="49702"/>
                  </a:lnTo>
                  <a:lnTo>
                    <a:pt x="32132" y="42427"/>
                  </a:lnTo>
                  <a:lnTo>
                    <a:pt x="42427" y="42427"/>
                  </a:lnTo>
                  <a:lnTo>
                    <a:pt x="42427" y="32132"/>
                  </a:lnTo>
                  <a:lnTo>
                    <a:pt x="49702" y="24851"/>
                  </a:lnTo>
                  <a:lnTo>
                    <a:pt x="42427" y="17576"/>
                  </a:lnTo>
                  <a:lnTo>
                    <a:pt x="42427" y="7281"/>
                  </a:lnTo>
                  <a:lnTo>
                    <a:pt x="32132" y="7281"/>
                  </a:lnTo>
                  <a:lnTo>
                    <a:pt x="248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20"/>
            <p:cNvSpPr/>
            <p:nvPr/>
          </p:nvSpPr>
          <p:spPr>
            <a:xfrm>
              <a:off x="3584900" y="766875"/>
              <a:ext cx="173300" cy="125125"/>
            </a:xfrm>
            <a:custGeom>
              <a:avLst/>
              <a:gdLst/>
              <a:ahLst/>
              <a:cxnLst/>
              <a:rect l="l" t="t" r="r" b="b"/>
              <a:pathLst>
                <a:path w="6932" h="5005" extrusionOk="0">
                  <a:moveTo>
                    <a:pt x="6343" y="582"/>
                  </a:moveTo>
                  <a:lnTo>
                    <a:pt x="6343" y="4422"/>
                  </a:lnTo>
                  <a:lnTo>
                    <a:pt x="2510" y="4422"/>
                  </a:lnTo>
                  <a:lnTo>
                    <a:pt x="785" y="2502"/>
                  </a:lnTo>
                  <a:lnTo>
                    <a:pt x="2510" y="582"/>
                  </a:lnTo>
                  <a:close/>
                  <a:moveTo>
                    <a:pt x="2247" y="0"/>
                  </a:moveTo>
                  <a:lnTo>
                    <a:pt x="1" y="2502"/>
                  </a:lnTo>
                  <a:lnTo>
                    <a:pt x="2247" y="5004"/>
                  </a:lnTo>
                  <a:lnTo>
                    <a:pt x="6932" y="5004"/>
                  </a:lnTo>
                  <a:lnTo>
                    <a:pt x="69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20"/>
            <p:cNvSpPr/>
            <p:nvPr/>
          </p:nvSpPr>
          <p:spPr>
            <a:xfrm>
              <a:off x="3483450" y="617375"/>
              <a:ext cx="125250" cy="173300"/>
            </a:xfrm>
            <a:custGeom>
              <a:avLst/>
              <a:gdLst/>
              <a:ahLst/>
              <a:cxnLst/>
              <a:rect l="l" t="t" r="r" b="b"/>
              <a:pathLst>
                <a:path w="5010" h="6932" extrusionOk="0">
                  <a:moveTo>
                    <a:pt x="4422" y="590"/>
                  </a:moveTo>
                  <a:lnTo>
                    <a:pt x="4422" y="4422"/>
                  </a:lnTo>
                  <a:lnTo>
                    <a:pt x="2502" y="6147"/>
                  </a:lnTo>
                  <a:lnTo>
                    <a:pt x="588" y="4422"/>
                  </a:lnTo>
                  <a:lnTo>
                    <a:pt x="588" y="590"/>
                  </a:lnTo>
                  <a:close/>
                  <a:moveTo>
                    <a:pt x="0" y="0"/>
                  </a:moveTo>
                  <a:lnTo>
                    <a:pt x="0" y="4685"/>
                  </a:lnTo>
                  <a:lnTo>
                    <a:pt x="2502" y="6932"/>
                  </a:lnTo>
                  <a:lnTo>
                    <a:pt x="5010" y="4685"/>
                  </a:lnTo>
                  <a:lnTo>
                    <a:pt x="50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20"/>
            <p:cNvSpPr/>
            <p:nvPr/>
          </p:nvSpPr>
          <p:spPr>
            <a:xfrm>
              <a:off x="3188350" y="471775"/>
              <a:ext cx="715325" cy="715325"/>
            </a:xfrm>
            <a:custGeom>
              <a:avLst/>
              <a:gdLst/>
              <a:ahLst/>
              <a:cxnLst/>
              <a:rect l="l" t="t" r="r" b="b"/>
              <a:pathLst>
                <a:path w="28613" h="28613" extrusionOk="0">
                  <a:moveTo>
                    <a:pt x="28030" y="588"/>
                  </a:moveTo>
                  <a:lnTo>
                    <a:pt x="28030" y="7756"/>
                  </a:lnTo>
                  <a:lnTo>
                    <a:pt x="25408" y="5117"/>
                  </a:lnTo>
                  <a:lnTo>
                    <a:pt x="22205" y="8392"/>
                  </a:lnTo>
                  <a:lnTo>
                    <a:pt x="22205" y="11804"/>
                  </a:lnTo>
                  <a:lnTo>
                    <a:pt x="18109" y="11804"/>
                  </a:lnTo>
                  <a:lnTo>
                    <a:pt x="15863" y="14306"/>
                  </a:lnTo>
                  <a:lnTo>
                    <a:pt x="18109" y="16808"/>
                  </a:lnTo>
                  <a:lnTo>
                    <a:pt x="22205" y="16808"/>
                  </a:lnTo>
                  <a:lnTo>
                    <a:pt x="22205" y="20232"/>
                  </a:lnTo>
                  <a:lnTo>
                    <a:pt x="25408" y="23507"/>
                  </a:lnTo>
                  <a:lnTo>
                    <a:pt x="28030" y="20868"/>
                  </a:lnTo>
                  <a:lnTo>
                    <a:pt x="28030" y="28030"/>
                  </a:lnTo>
                  <a:lnTo>
                    <a:pt x="20868" y="28030"/>
                  </a:lnTo>
                  <a:lnTo>
                    <a:pt x="23501" y="25416"/>
                  </a:lnTo>
                  <a:lnTo>
                    <a:pt x="20226" y="22217"/>
                  </a:lnTo>
                  <a:lnTo>
                    <a:pt x="16814" y="22217"/>
                  </a:lnTo>
                  <a:lnTo>
                    <a:pt x="16814" y="18111"/>
                  </a:lnTo>
                  <a:lnTo>
                    <a:pt x="14306" y="15858"/>
                  </a:lnTo>
                  <a:lnTo>
                    <a:pt x="11804" y="18111"/>
                  </a:lnTo>
                  <a:lnTo>
                    <a:pt x="11804" y="22217"/>
                  </a:lnTo>
                  <a:lnTo>
                    <a:pt x="8386" y="22217"/>
                  </a:lnTo>
                  <a:lnTo>
                    <a:pt x="5111" y="25416"/>
                  </a:lnTo>
                  <a:lnTo>
                    <a:pt x="7739" y="28030"/>
                  </a:lnTo>
                  <a:lnTo>
                    <a:pt x="588" y="28030"/>
                  </a:lnTo>
                  <a:lnTo>
                    <a:pt x="588" y="20874"/>
                  </a:lnTo>
                  <a:lnTo>
                    <a:pt x="3197" y="23507"/>
                  </a:lnTo>
                  <a:lnTo>
                    <a:pt x="6401" y="20232"/>
                  </a:lnTo>
                  <a:lnTo>
                    <a:pt x="6401" y="16808"/>
                  </a:lnTo>
                  <a:lnTo>
                    <a:pt x="10508" y="16808"/>
                  </a:lnTo>
                  <a:lnTo>
                    <a:pt x="12754" y="14306"/>
                  </a:lnTo>
                  <a:lnTo>
                    <a:pt x="10508" y="11804"/>
                  </a:lnTo>
                  <a:lnTo>
                    <a:pt x="6401" y="11804"/>
                  </a:lnTo>
                  <a:lnTo>
                    <a:pt x="6401" y="8392"/>
                  </a:lnTo>
                  <a:lnTo>
                    <a:pt x="3197" y="5117"/>
                  </a:lnTo>
                  <a:lnTo>
                    <a:pt x="588" y="7750"/>
                  </a:lnTo>
                  <a:lnTo>
                    <a:pt x="588" y="588"/>
                  </a:lnTo>
                  <a:lnTo>
                    <a:pt x="7750" y="588"/>
                  </a:lnTo>
                  <a:lnTo>
                    <a:pt x="5111" y="3210"/>
                  </a:lnTo>
                  <a:lnTo>
                    <a:pt x="8386" y="6414"/>
                  </a:lnTo>
                  <a:lnTo>
                    <a:pt x="11804" y="6414"/>
                  </a:lnTo>
                  <a:lnTo>
                    <a:pt x="11804" y="10509"/>
                  </a:lnTo>
                  <a:lnTo>
                    <a:pt x="14306" y="12756"/>
                  </a:lnTo>
                  <a:lnTo>
                    <a:pt x="16814" y="10509"/>
                  </a:lnTo>
                  <a:lnTo>
                    <a:pt x="16814" y="6414"/>
                  </a:lnTo>
                  <a:lnTo>
                    <a:pt x="20226" y="6414"/>
                  </a:lnTo>
                  <a:lnTo>
                    <a:pt x="23501" y="3210"/>
                  </a:lnTo>
                  <a:lnTo>
                    <a:pt x="20862" y="588"/>
                  </a:lnTo>
                  <a:close/>
                  <a:moveTo>
                    <a:pt x="0" y="0"/>
                  </a:moveTo>
                  <a:lnTo>
                    <a:pt x="0" y="9165"/>
                  </a:lnTo>
                  <a:lnTo>
                    <a:pt x="3197" y="5950"/>
                  </a:lnTo>
                  <a:lnTo>
                    <a:pt x="5819" y="8630"/>
                  </a:lnTo>
                  <a:lnTo>
                    <a:pt x="5819" y="12386"/>
                  </a:lnTo>
                  <a:lnTo>
                    <a:pt x="10246" y="12386"/>
                  </a:lnTo>
                  <a:lnTo>
                    <a:pt x="11970" y="14306"/>
                  </a:lnTo>
                  <a:lnTo>
                    <a:pt x="10246" y="16226"/>
                  </a:lnTo>
                  <a:lnTo>
                    <a:pt x="5819" y="16226"/>
                  </a:lnTo>
                  <a:lnTo>
                    <a:pt x="5819" y="19995"/>
                  </a:lnTo>
                  <a:lnTo>
                    <a:pt x="3197" y="22675"/>
                  </a:lnTo>
                  <a:lnTo>
                    <a:pt x="0" y="19460"/>
                  </a:lnTo>
                  <a:lnTo>
                    <a:pt x="0" y="28612"/>
                  </a:lnTo>
                  <a:lnTo>
                    <a:pt x="9158" y="28612"/>
                  </a:lnTo>
                  <a:lnTo>
                    <a:pt x="5943" y="25421"/>
                  </a:lnTo>
                  <a:lnTo>
                    <a:pt x="8623" y="22799"/>
                  </a:lnTo>
                  <a:lnTo>
                    <a:pt x="12392" y="22799"/>
                  </a:lnTo>
                  <a:lnTo>
                    <a:pt x="12392" y="18372"/>
                  </a:lnTo>
                  <a:lnTo>
                    <a:pt x="14306" y="16648"/>
                  </a:lnTo>
                  <a:lnTo>
                    <a:pt x="16226" y="18372"/>
                  </a:lnTo>
                  <a:lnTo>
                    <a:pt x="16226" y="22799"/>
                  </a:lnTo>
                  <a:lnTo>
                    <a:pt x="19988" y="22799"/>
                  </a:lnTo>
                  <a:lnTo>
                    <a:pt x="22668" y="25421"/>
                  </a:lnTo>
                  <a:lnTo>
                    <a:pt x="19447" y="28612"/>
                  </a:lnTo>
                  <a:lnTo>
                    <a:pt x="28612" y="28612"/>
                  </a:lnTo>
                  <a:lnTo>
                    <a:pt x="28612" y="19453"/>
                  </a:lnTo>
                  <a:lnTo>
                    <a:pt x="25414" y="22675"/>
                  </a:lnTo>
                  <a:lnTo>
                    <a:pt x="22794" y="19995"/>
                  </a:lnTo>
                  <a:lnTo>
                    <a:pt x="22794" y="16226"/>
                  </a:lnTo>
                  <a:lnTo>
                    <a:pt x="18372" y="16226"/>
                  </a:lnTo>
                  <a:lnTo>
                    <a:pt x="16647" y="14306"/>
                  </a:lnTo>
                  <a:lnTo>
                    <a:pt x="18372" y="12386"/>
                  </a:lnTo>
                  <a:lnTo>
                    <a:pt x="22794" y="12386"/>
                  </a:lnTo>
                  <a:lnTo>
                    <a:pt x="22794" y="8630"/>
                  </a:lnTo>
                  <a:lnTo>
                    <a:pt x="25414" y="5950"/>
                  </a:lnTo>
                  <a:lnTo>
                    <a:pt x="28612" y="9177"/>
                  </a:lnTo>
                  <a:lnTo>
                    <a:pt x="28612" y="0"/>
                  </a:lnTo>
                  <a:lnTo>
                    <a:pt x="19442" y="0"/>
                  </a:lnTo>
                  <a:lnTo>
                    <a:pt x="22668" y="3204"/>
                  </a:lnTo>
                  <a:lnTo>
                    <a:pt x="19988" y="5824"/>
                  </a:lnTo>
                  <a:lnTo>
                    <a:pt x="16226" y="5824"/>
                  </a:lnTo>
                  <a:lnTo>
                    <a:pt x="16226" y="10246"/>
                  </a:lnTo>
                  <a:lnTo>
                    <a:pt x="14306" y="11971"/>
                  </a:lnTo>
                  <a:lnTo>
                    <a:pt x="12392" y="10246"/>
                  </a:lnTo>
                  <a:lnTo>
                    <a:pt x="12392" y="5824"/>
                  </a:lnTo>
                  <a:lnTo>
                    <a:pt x="8623" y="5824"/>
                  </a:lnTo>
                  <a:lnTo>
                    <a:pt x="5943" y="3204"/>
                  </a:lnTo>
                  <a:lnTo>
                    <a:pt x="91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20"/>
            <p:cNvSpPr/>
            <p:nvPr/>
          </p:nvSpPr>
          <p:spPr>
            <a:xfrm>
              <a:off x="3382100" y="323775"/>
              <a:ext cx="327825" cy="308350"/>
            </a:xfrm>
            <a:custGeom>
              <a:avLst/>
              <a:gdLst/>
              <a:ahLst/>
              <a:cxnLst/>
              <a:rect l="l" t="t" r="r" b="b"/>
              <a:pathLst>
                <a:path w="13113" h="12334" extrusionOk="0">
                  <a:moveTo>
                    <a:pt x="6556" y="821"/>
                  </a:moveTo>
                  <a:lnTo>
                    <a:pt x="11692" y="5920"/>
                  </a:lnTo>
                  <a:lnTo>
                    <a:pt x="8476" y="5920"/>
                  </a:lnTo>
                  <a:lnTo>
                    <a:pt x="8476" y="11744"/>
                  </a:lnTo>
                  <a:lnTo>
                    <a:pt x="4642" y="11744"/>
                  </a:lnTo>
                  <a:lnTo>
                    <a:pt x="4642" y="5920"/>
                  </a:lnTo>
                  <a:lnTo>
                    <a:pt x="1421" y="5920"/>
                  </a:lnTo>
                  <a:lnTo>
                    <a:pt x="6556" y="821"/>
                  </a:lnTo>
                  <a:close/>
                  <a:moveTo>
                    <a:pt x="6556" y="0"/>
                  </a:moveTo>
                  <a:lnTo>
                    <a:pt x="0" y="6508"/>
                  </a:lnTo>
                  <a:lnTo>
                    <a:pt x="4054" y="6508"/>
                  </a:lnTo>
                  <a:lnTo>
                    <a:pt x="4054" y="12334"/>
                  </a:lnTo>
                  <a:lnTo>
                    <a:pt x="9064" y="12334"/>
                  </a:lnTo>
                  <a:lnTo>
                    <a:pt x="9064" y="6508"/>
                  </a:lnTo>
                  <a:lnTo>
                    <a:pt x="13112" y="6508"/>
                  </a:lnTo>
                  <a:lnTo>
                    <a:pt x="65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20"/>
            <p:cNvSpPr/>
            <p:nvPr/>
          </p:nvSpPr>
          <p:spPr>
            <a:xfrm>
              <a:off x="3594000" y="471775"/>
              <a:ext cx="181900" cy="160350"/>
            </a:xfrm>
            <a:custGeom>
              <a:avLst/>
              <a:gdLst/>
              <a:ahLst/>
              <a:cxnLst/>
              <a:rect l="l" t="t" r="r" b="b"/>
              <a:pathLst>
                <a:path w="7276" h="6414" extrusionOk="0">
                  <a:moveTo>
                    <a:pt x="3803" y="588"/>
                  </a:moveTo>
                  <a:lnTo>
                    <a:pt x="6442" y="3204"/>
                  </a:lnTo>
                  <a:lnTo>
                    <a:pt x="3762" y="5824"/>
                  </a:lnTo>
                  <a:lnTo>
                    <a:pt x="588" y="5824"/>
                  </a:lnTo>
                  <a:lnTo>
                    <a:pt x="588" y="588"/>
                  </a:lnTo>
                  <a:close/>
                  <a:moveTo>
                    <a:pt x="0" y="0"/>
                  </a:moveTo>
                  <a:lnTo>
                    <a:pt x="0" y="6414"/>
                  </a:lnTo>
                  <a:lnTo>
                    <a:pt x="4000" y="6414"/>
                  </a:lnTo>
                  <a:lnTo>
                    <a:pt x="7275" y="3210"/>
                  </a:lnTo>
                  <a:lnTo>
                    <a:pt x="40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20"/>
            <p:cNvSpPr/>
            <p:nvPr/>
          </p:nvSpPr>
          <p:spPr>
            <a:xfrm>
              <a:off x="3316125" y="471775"/>
              <a:ext cx="182025" cy="160350"/>
            </a:xfrm>
            <a:custGeom>
              <a:avLst/>
              <a:gdLst/>
              <a:ahLst/>
              <a:cxnLst/>
              <a:rect l="l" t="t" r="r" b="b"/>
              <a:pathLst>
                <a:path w="7281" h="6414" extrusionOk="0">
                  <a:moveTo>
                    <a:pt x="6693" y="588"/>
                  </a:moveTo>
                  <a:lnTo>
                    <a:pt x="6693" y="5824"/>
                  </a:lnTo>
                  <a:lnTo>
                    <a:pt x="3512" y="5824"/>
                  </a:lnTo>
                  <a:lnTo>
                    <a:pt x="832" y="3204"/>
                  </a:lnTo>
                  <a:lnTo>
                    <a:pt x="3471" y="588"/>
                  </a:lnTo>
                  <a:close/>
                  <a:moveTo>
                    <a:pt x="3227" y="0"/>
                  </a:moveTo>
                  <a:lnTo>
                    <a:pt x="0" y="3210"/>
                  </a:lnTo>
                  <a:lnTo>
                    <a:pt x="3275" y="6414"/>
                  </a:lnTo>
                  <a:lnTo>
                    <a:pt x="7281" y="6414"/>
                  </a:lnTo>
                  <a:lnTo>
                    <a:pt x="72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20"/>
            <p:cNvSpPr/>
            <p:nvPr/>
          </p:nvSpPr>
          <p:spPr>
            <a:xfrm>
              <a:off x="3743450" y="665650"/>
              <a:ext cx="308350" cy="327825"/>
            </a:xfrm>
            <a:custGeom>
              <a:avLst/>
              <a:gdLst/>
              <a:ahLst/>
              <a:cxnLst/>
              <a:rect l="l" t="t" r="r" b="b"/>
              <a:pathLst>
                <a:path w="12334" h="13113" extrusionOk="0">
                  <a:moveTo>
                    <a:pt x="6408" y="1422"/>
                  </a:moveTo>
                  <a:lnTo>
                    <a:pt x="11514" y="6563"/>
                  </a:lnTo>
                  <a:lnTo>
                    <a:pt x="6408" y="11698"/>
                  </a:lnTo>
                  <a:lnTo>
                    <a:pt x="6408" y="8471"/>
                  </a:lnTo>
                  <a:lnTo>
                    <a:pt x="590" y="8471"/>
                  </a:lnTo>
                  <a:lnTo>
                    <a:pt x="590" y="4631"/>
                  </a:lnTo>
                  <a:lnTo>
                    <a:pt x="6408" y="4631"/>
                  </a:lnTo>
                  <a:lnTo>
                    <a:pt x="6408" y="1422"/>
                  </a:lnTo>
                  <a:close/>
                  <a:moveTo>
                    <a:pt x="5826" y="1"/>
                  </a:moveTo>
                  <a:lnTo>
                    <a:pt x="5826" y="4049"/>
                  </a:lnTo>
                  <a:lnTo>
                    <a:pt x="1" y="4049"/>
                  </a:lnTo>
                  <a:lnTo>
                    <a:pt x="1" y="9053"/>
                  </a:lnTo>
                  <a:lnTo>
                    <a:pt x="5826" y="9053"/>
                  </a:lnTo>
                  <a:lnTo>
                    <a:pt x="5826" y="13113"/>
                  </a:lnTo>
                  <a:lnTo>
                    <a:pt x="12334" y="6563"/>
                  </a:lnTo>
                  <a:lnTo>
                    <a:pt x="58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20"/>
            <p:cNvSpPr/>
            <p:nvPr/>
          </p:nvSpPr>
          <p:spPr>
            <a:xfrm>
              <a:off x="3743450" y="877425"/>
              <a:ext cx="160225" cy="182025"/>
            </a:xfrm>
            <a:custGeom>
              <a:avLst/>
              <a:gdLst/>
              <a:ahLst/>
              <a:cxnLst/>
              <a:rect l="l" t="t" r="r" b="b"/>
              <a:pathLst>
                <a:path w="6409" h="7281" extrusionOk="0">
                  <a:moveTo>
                    <a:pt x="5826" y="582"/>
                  </a:moveTo>
                  <a:lnTo>
                    <a:pt x="5826" y="3816"/>
                  </a:lnTo>
                  <a:lnTo>
                    <a:pt x="3210" y="6449"/>
                  </a:lnTo>
                  <a:lnTo>
                    <a:pt x="590" y="3769"/>
                  </a:lnTo>
                  <a:lnTo>
                    <a:pt x="590" y="582"/>
                  </a:lnTo>
                  <a:close/>
                  <a:moveTo>
                    <a:pt x="1" y="0"/>
                  </a:moveTo>
                  <a:lnTo>
                    <a:pt x="1" y="4006"/>
                  </a:lnTo>
                  <a:lnTo>
                    <a:pt x="3204" y="7281"/>
                  </a:lnTo>
                  <a:lnTo>
                    <a:pt x="6408" y="4054"/>
                  </a:lnTo>
                  <a:lnTo>
                    <a:pt x="64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20"/>
            <p:cNvSpPr/>
            <p:nvPr/>
          </p:nvSpPr>
          <p:spPr>
            <a:xfrm>
              <a:off x="3743450" y="599675"/>
              <a:ext cx="160225" cy="181775"/>
            </a:xfrm>
            <a:custGeom>
              <a:avLst/>
              <a:gdLst/>
              <a:ahLst/>
              <a:cxnLst/>
              <a:rect l="l" t="t" r="r" b="b"/>
              <a:pathLst>
                <a:path w="6409" h="7271" extrusionOk="0">
                  <a:moveTo>
                    <a:pt x="3210" y="834"/>
                  </a:moveTo>
                  <a:lnTo>
                    <a:pt x="5826" y="3473"/>
                  </a:lnTo>
                  <a:lnTo>
                    <a:pt x="5826" y="6688"/>
                  </a:lnTo>
                  <a:lnTo>
                    <a:pt x="590" y="6688"/>
                  </a:lnTo>
                  <a:lnTo>
                    <a:pt x="590" y="3514"/>
                  </a:lnTo>
                  <a:lnTo>
                    <a:pt x="3210" y="834"/>
                  </a:lnTo>
                  <a:close/>
                  <a:moveTo>
                    <a:pt x="3204" y="1"/>
                  </a:moveTo>
                  <a:lnTo>
                    <a:pt x="1" y="3276"/>
                  </a:lnTo>
                  <a:lnTo>
                    <a:pt x="1" y="7270"/>
                  </a:lnTo>
                  <a:lnTo>
                    <a:pt x="6408" y="7270"/>
                  </a:lnTo>
                  <a:lnTo>
                    <a:pt x="6408" y="3229"/>
                  </a:lnTo>
                  <a:lnTo>
                    <a:pt x="32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20"/>
            <p:cNvSpPr/>
            <p:nvPr/>
          </p:nvSpPr>
          <p:spPr>
            <a:xfrm>
              <a:off x="3040025" y="665525"/>
              <a:ext cx="308350" cy="328100"/>
            </a:xfrm>
            <a:custGeom>
              <a:avLst/>
              <a:gdLst/>
              <a:ahLst/>
              <a:cxnLst/>
              <a:rect l="l" t="t" r="r" b="b"/>
              <a:pathLst>
                <a:path w="12334" h="13124" extrusionOk="0">
                  <a:moveTo>
                    <a:pt x="5933" y="1415"/>
                  </a:moveTo>
                  <a:lnTo>
                    <a:pt x="5933" y="4636"/>
                  </a:lnTo>
                  <a:lnTo>
                    <a:pt x="11752" y="4636"/>
                  </a:lnTo>
                  <a:lnTo>
                    <a:pt x="11752" y="8476"/>
                  </a:lnTo>
                  <a:lnTo>
                    <a:pt x="5933" y="8476"/>
                  </a:lnTo>
                  <a:lnTo>
                    <a:pt x="5933" y="11710"/>
                  </a:lnTo>
                  <a:lnTo>
                    <a:pt x="826" y="6556"/>
                  </a:lnTo>
                  <a:lnTo>
                    <a:pt x="5933" y="1415"/>
                  </a:lnTo>
                  <a:close/>
                  <a:moveTo>
                    <a:pt x="6521" y="0"/>
                  </a:moveTo>
                  <a:lnTo>
                    <a:pt x="0" y="6556"/>
                  </a:lnTo>
                  <a:lnTo>
                    <a:pt x="6521" y="13124"/>
                  </a:lnTo>
                  <a:lnTo>
                    <a:pt x="6521" y="9058"/>
                  </a:lnTo>
                  <a:lnTo>
                    <a:pt x="12334" y="9058"/>
                  </a:lnTo>
                  <a:lnTo>
                    <a:pt x="12334" y="4054"/>
                  </a:lnTo>
                  <a:lnTo>
                    <a:pt x="6521" y="4054"/>
                  </a:lnTo>
                  <a:lnTo>
                    <a:pt x="6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20"/>
            <p:cNvSpPr/>
            <p:nvPr/>
          </p:nvSpPr>
          <p:spPr>
            <a:xfrm>
              <a:off x="3188350" y="877425"/>
              <a:ext cx="160025" cy="182025"/>
            </a:xfrm>
            <a:custGeom>
              <a:avLst/>
              <a:gdLst/>
              <a:ahLst/>
              <a:cxnLst/>
              <a:rect l="l" t="t" r="r" b="b"/>
              <a:pathLst>
                <a:path w="6401" h="7281" extrusionOk="0">
                  <a:moveTo>
                    <a:pt x="5819" y="582"/>
                  </a:moveTo>
                  <a:lnTo>
                    <a:pt x="5819" y="3769"/>
                  </a:lnTo>
                  <a:lnTo>
                    <a:pt x="3197" y="6449"/>
                  </a:lnTo>
                  <a:lnTo>
                    <a:pt x="588" y="3822"/>
                  </a:lnTo>
                  <a:lnTo>
                    <a:pt x="588" y="582"/>
                  </a:lnTo>
                  <a:close/>
                  <a:moveTo>
                    <a:pt x="0" y="0"/>
                  </a:moveTo>
                  <a:lnTo>
                    <a:pt x="0" y="4060"/>
                  </a:lnTo>
                  <a:lnTo>
                    <a:pt x="3197" y="7281"/>
                  </a:lnTo>
                  <a:lnTo>
                    <a:pt x="6401" y="4006"/>
                  </a:lnTo>
                  <a:lnTo>
                    <a:pt x="64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20"/>
            <p:cNvSpPr/>
            <p:nvPr/>
          </p:nvSpPr>
          <p:spPr>
            <a:xfrm>
              <a:off x="3188350" y="599675"/>
              <a:ext cx="160025" cy="181775"/>
            </a:xfrm>
            <a:custGeom>
              <a:avLst/>
              <a:gdLst/>
              <a:ahLst/>
              <a:cxnLst/>
              <a:rect l="l" t="t" r="r" b="b"/>
              <a:pathLst>
                <a:path w="6401" h="7271" extrusionOk="0">
                  <a:moveTo>
                    <a:pt x="3197" y="834"/>
                  </a:moveTo>
                  <a:lnTo>
                    <a:pt x="5819" y="3514"/>
                  </a:lnTo>
                  <a:lnTo>
                    <a:pt x="5819" y="6688"/>
                  </a:lnTo>
                  <a:lnTo>
                    <a:pt x="588" y="6688"/>
                  </a:lnTo>
                  <a:lnTo>
                    <a:pt x="588" y="3460"/>
                  </a:lnTo>
                  <a:lnTo>
                    <a:pt x="3197" y="834"/>
                  </a:lnTo>
                  <a:close/>
                  <a:moveTo>
                    <a:pt x="3197" y="1"/>
                  </a:moveTo>
                  <a:lnTo>
                    <a:pt x="0" y="3223"/>
                  </a:lnTo>
                  <a:lnTo>
                    <a:pt x="0" y="7270"/>
                  </a:lnTo>
                  <a:lnTo>
                    <a:pt x="6401" y="7270"/>
                  </a:lnTo>
                  <a:lnTo>
                    <a:pt x="6401" y="3276"/>
                  </a:lnTo>
                  <a:lnTo>
                    <a:pt x="31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20"/>
            <p:cNvSpPr/>
            <p:nvPr/>
          </p:nvSpPr>
          <p:spPr>
            <a:xfrm>
              <a:off x="3381800" y="1027200"/>
              <a:ext cx="328275" cy="308350"/>
            </a:xfrm>
            <a:custGeom>
              <a:avLst/>
              <a:gdLst/>
              <a:ahLst/>
              <a:cxnLst/>
              <a:rect l="l" t="t" r="r" b="b"/>
              <a:pathLst>
                <a:path w="13131" h="12334" extrusionOk="0">
                  <a:moveTo>
                    <a:pt x="8488" y="582"/>
                  </a:moveTo>
                  <a:lnTo>
                    <a:pt x="8488" y="6395"/>
                  </a:lnTo>
                  <a:lnTo>
                    <a:pt x="11709" y="6395"/>
                  </a:lnTo>
                  <a:lnTo>
                    <a:pt x="6563" y="11508"/>
                  </a:lnTo>
                  <a:lnTo>
                    <a:pt x="1420" y="6395"/>
                  </a:lnTo>
                  <a:lnTo>
                    <a:pt x="4654" y="6395"/>
                  </a:lnTo>
                  <a:lnTo>
                    <a:pt x="4654" y="582"/>
                  </a:lnTo>
                  <a:close/>
                  <a:moveTo>
                    <a:pt x="4066" y="0"/>
                  </a:moveTo>
                  <a:lnTo>
                    <a:pt x="4066" y="5813"/>
                  </a:lnTo>
                  <a:lnTo>
                    <a:pt x="1" y="5813"/>
                  </a:lnTo>
                  <a:lnTo>
                    <a:pt x="6563" y="12334"/>
                  </a:lnTo>
                  <a:lnTo>
                    <a:pt x="13130" y="5813"/>
                  </a:lnTo>
                  <a:lnTo>
                    <a:pt x="9076" y="5813"/>
                  </a:lnTo>
                  <a:lnTo>
                    <a:pt x="90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20"/>
            <p:cNvSpPr/>
            <p:nvPr/>
          </p:nvSpPr>
          <p:spPr>
            <a:xfrm>
              <a:off x="3316125" y="1027200"/>
              <a:ext cx="182025" cy="159900"/>
            </a:xfrm>
            <a:custGeom>
              <a:avLst/>
              <a:gdLst/>
              <a:ahLst/>
              <a:cxnLst/>
              <a:rect l="l" t="t" r="r" b="b"/>
              <a:pathLst>
                <a:path w="7281" h="6396" extrusionOk="0">
                  <a:moveTo>
                    <a:pt x="6693" y="582"/>
                  </a:moveTo>
                  <a:lnTo>
                    <a:pt x="6693" y="5813"/>
                  </a:lnTo>
                  <a:lnTo>
                    <a:pt x="3459" y="5813"/>
                  </a:lnTo>
                  <a:lnTo>
                    <a:pt x="832" y="3204"/>
                  </a:lnTo>
                  <a:lnTo>
                    <a:pt x="3512" y="582"/>
                  </a:lnTo>
                  <a:close/>
                  <a:moveTo>
                    <a:pt x="3275" y="0"/>
                  </a:moveTo>
                  <a:lnTo>
                    <a:pt x="0" y="3199"/>
                  </a:lnTo>
                  <a:lnTo>
                    <a:pt x="3215" y="6395"/>
                  </a:lnTo>
                  <a:lnTo>
                    <a:pt x="7281" y="6395"/>
                  </a:lnTo>
                  <a:lnTo>
                    <a:pt x="72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20"/>
            <p:cNvSpPr/>
            <p:nvPr/>
          </p:nvSpPr>
          <p:spPr>
            <a:xfrm>
              <a:off x="3594000" y="1027200"/>
              <a:ext cx="181900" cy="159900"/>
            </a:xfrm>
            <a:custGeom>
              <a:avLst/>
              <a:gdLst/>
              <a:ahLst/>
              <a:cxnLst/>
              <a:rect l="l" t="t" r="r" b="b"/>
              <a:pathLst>
                <a:path w="7276" h="6396" extrusionOk="0">
                  <a:moveTo>
                    <a:pt x="3762" y="582"/>
                  </a:moveTo>
                  <a:lnTo>
                    <a:pt x="6442" y="3204"/>
                  </a:lnTo>
                  <a:lnTo>
                    <a:pt x="3816" y="5813"/>
                  </a:lnTo>
                  <a:lnTo>
                    <a:pt x="588" y="5813"/>
                  </a:lnTo>
                  <a:lnTo>
                    <a:pt x="588" y="582"/>
                  </a:lnTo>
                  <a:close/>
                  <a:moveTo>
                    <a:pt x="0" y="0"/>
                  </a:moveTo>
                  <a:lnTo>
                    <a:pt x="0" y="6395"/>
                  </a:lnTo>
                  <a:lnTo>
                    <a:pt x="4053" y="6395"/>
                  </a:lnTo>
                  <a:lnTo>
                    <a:pt x="7275" y="3199"/>
                  </a:lnTo>
                  <a:lnTo>
                    <a:pt x="40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22" name="Google Shape;2022;p20"/>
          <p:cNvGrpSpPr/>
          <p:nvPr/>
        </p:nvGrpSpPr>
        <p:grpSpPr>
          <a:xfrm>
            <a:off x="10729897" y="5635957"/>
            <a:ext cx="1017272" cy="1017427"/>
            <a:chOff x="940300" y="793900"/>
            <a:chExt cx="1313400" cy="1313600"/>
          </a:xfrm>
        </p:grpSpPr>
        <p:sp>
          <p:nvSpPr>
            <p:cNvPr id="2023" name="Google Shape;2023;p20"/>
            <p:cNvSpPr/>
            <p:nvPr/>
          </p:nvSpPr>
          <p:spPr>
            <a:xfrm>
              <a:off x="1381450" y="1392600"/>
              <a:ext cx="164375" cy="116350"/>
            </a:xfrm>
            <a:custGeom>
              <a:avLst/>
              <a:gdLst/>
              <a:ahLst/>
              <a:cxnLst/>
              <a:rect l="l" t="t" r="r" b="b"/>
              <a:pathLst>
                <a:path w="6575" h="4654" extrusionOk="0">
                  <a:moveTo>
                    <a:pt x="1" y="0"/>
                  </a:moveTo>
                  <a:lnTo>
                    <a:pt x="1" y="4653"/>
                  </a:lnTo>
                  <a:lnTo>
                    <a:pt x="4489" y="4653"/>
                  </a:lnTo>
                  <a:lnTo>
                    <a:pt x="6574" y="2324"/>
                  </a:lnTo>
                  <a:lnTo>
                    <a:pt x="44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20"/>
            <p:cNvSpPr/>
            <p:nvPr/>
          </p:nvSpPr>
          <p:spPr>
            <a:xfrm>
              <a:off x="1371375" y="1382650"/>
              <a:ext cx="187950" cy="136250"/>
            </a:xfrm>
            <a:custGeom>
              <a:avLst/>
              <a:gdLst/>
              <a:ahLst/>
              <a:cxnLst/>
              <a:rect l="l" t="t" r="r" b="b"/>
              <a:pathLst>
                <a:path w="7518" h="5450" extrusionOk="0">
                  <a:moveTo>
                    <a:pt x="4713" y="796"/>
                  </a:moveTo>
                  <a:lnTo>
                    <a:pt x="6442" y="2722"/>
                  </a:lnTo>
                  <a:lnTo>
                    <a:pt x="4713" y="4647"/>
                  </a:lnTo>
                  <a:lnTo>
                    <a:pt x="802" y="4647"/>
                  </a:lnTo>
                  <a:lnTo>
                    <a:pt x="802" y="796"/>
                  </a:lnTo>
                  <a:close/>
                  <a:moveTo>
                    <a:pt x="0" y="0"/>
                  </a:moveTo>
                  <a:lnTo>
                    <a:pt x="0" y="5449"/>
                  </a:lnTo>
                  <a:lnTo>
                    <a:pt x="5070" y="5449"/>
                  </a:lnTo>
                  <a:lnTo>
                    <a:pt x="7518" y="2722"/>
                  </a:lnTo>
                  <a:lnTo>
                    <a:pt x="5070" y="0"/>
                  </a:lnTo>
                  <a:close/>
                </a:path>
              </a:pathLst>
            </a:custGeom>
            <a:solidFill>
              <a:srgbClr val="E5E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5" name="Google Shape;2025;p20"/>
            <p:cNvSpPr/>
            <p:nvPr/>
          </p:nvSpPr>
          <p:spPr>
            <a:xfrm>
              <a:off x="1538800" y="1501925"/>
              <a:ext cx="116400" cy="164400"/>
            </a:xfrm>
            <a:custGeom>
              <a:avLst/>
              <a:gdLst/>
              <a:ahLst/>
              <a:cxnLst/>
              <a:rect l="l" t="t" r="r" b="b"/>
              <a:pathLst>
                <a:path w="4656" h="6576" extrusionOk="0">
                  <a:moveTo>
                    <a:pt x="2326" y="1"/>
                  </a:moveTo>
                  <a:lnTo>
                    <a:pt x="1" y="2087"/>
                  </a:lnTo>
                  <a:lnTo>
                    <a:pt x="1" y="6575"/>
                  </a:lnTo>
                  <a:lnTo>
                    <a:pt x="4655" y="6575"/>
                  </a:lnTo>
                  <a:lnTo>
                    <a:pt x="4655" y="2087"/>
                  </a:lnTo>
                  <a:lnTo>
                    <a:pt x="2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20"/>
            <p:cNvSpPr/>
            <p:nvPr/>
          </p:nvSpPr>
          <p:spPr>
            <a:xfrm>
              <a:off x="1528850" y="1488400"/>
              <a:ext cx="136300" cy="188000"/>
            </a:xfrm>
            <a:custGeom>
              <a:avLst/>
              <a:gdLst/>
              <a:ahLst/>
              <a:cxnLst/>
              <a:rect l="l" t="t" r="r" b="b"/>
              <a:pathLst>
                <a:path w="5452" h="7520" extrusionOk="0">
                  <a:moveTo>
                    <a:pt x="2724" y="1076"/>
                  </a:moveTo>
                  <a:lnTo>
                    <a:pt x="4649" y="2807"/>
                  </a:lnTo>
                  <a:lnTo>
                    <a:pt x="4649" y="6718"/>
                  </a:lnTo>
                  <a:lnTo>
                    <a:pt x="804" y="6718"/>
                  </a:lnTo>
                  <a:lnTo>
                    <a:pt x="804" y="2807"/>
                  </a:lnTo>
                  <a:lnTo>
                    <a:pt x="2724" y="1076"/>
                  </a:lnTo>
                  <a:close/>
                  <a:moveTo>
                    <a:pt x="2724" y="1"/>
                  </a:moveTo>
                  <a:lnTo>
                    <a:pt x="1" y="2450"/>
                  </a:lnTo>
                  <a:lnTo>
                    <a:pt x="1" y="7520"/>
                  </a:lnTo>
                  <a:lnTo>
                    <a:pt x="5451" y="7520"/>
                  </a:lnTo>
                  <a:lnTo>
                    <a:pt x="5451" y="2450"/>
                  </a:lnTo>
                  <a:lnTo>
                    <a:pt x="2724" y="1"/>
                  </a:lnTo>
                  <a:close/>
                </a:path>
              </a:pathLst>
            </a:custGeom>
            <a:solidFill>
              <a:srgbClr val="E5E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20"/>
            <p:cNvSpPr/>
            <p:nvPr/>
          </p:nvSpPr>
          <p:spPr>
            <a:xfrm>
              <a:off x="954400" y="808175"/>
              <a:ext cx="1285175" cy="1285200"/>
            </a:xfrm>
            <a:custGeom>
              <a:avLst/>
              <a:gdLst/>
              <a:ahLst/>
              <a:cxnLst/>
              <a:rect l="l" t="t" r="r" b="b"/>
              <a:pathLst>
                <a:path w="51407" h="51408" extrusionOk="0">
                  <a:moveTo>
                    <a:pt x="25702" y="4856"/>
                  </a:moveTo>
                  <a:lnTo>
                    <a:pt x="31853" y="10961"/>
                  </a:lnTo>
                  <a:lnTo>
                    <a:pt x="40441" y="10961"/>
                  </a:lnTo>
                  <a:lnTo>
                    <a:pt x="40441" y="19561"/>
                  </a:lnTo>
                  <a:lnTo>
                    <a:pt x="46551" y="25712"/>
                  </a:lnTo>
                  <a:lnTo>
                    <a:pt x="40441" y="31859"/>
                  </a:lnTo>
                  <a:lnTo>
                    <a:pt x="40441" y="40440"/>
                  </a:lnTo>
                  <a:lnTo>
                    <a:pt x="31858" y="40440"/>
                  </a:lnTo>
                  <a:lnTo>
                    <a:pt x="25695" y="46557"/>
                  </a:lnTo>
                  <a:lnTo>
                    <a:pt x="19538" y="40440"/>
                  </a:lnTo>
                  <a:lnTo>
                    <a:pt x="10966" y="40440"/>
                  </a:lnTo>
                  <a:lnTo>
                    <a:pt x="10966" y="31865"/>
                  </a:lnTo>
                  <a:lnTo>
                    <a:pt x="4851" y="25701"/>
                  </a:lnTo>
                  <a:lnTo>
                    <a:pt x="10966" y="19548"/>
                  </a:lnTo>
                  <a:lnTo>
                    <a:pt x="10966" y="10961"/>
                  </a:lnTo>
                  <a:lnTo>
                    <a:pt x="19549" y="10961"/>
                  </a:lnTo>
                  <a:lnTo>
                    <a:pt x="25702" y="4856"/>
                  </a:lnTo>
                  <a:close/>
                  <a:moveTo>
                    <a:pt x="25702" y="0"/>
                  </a:moveTo>
                  <a:lnTo>
                    <a:pt x="18177" y="7525"/>
                  </a:lnTo>
                  <a:lnTo>
                    <a:pt x="7531" y="7525"/>
                  </a:lnTo>
                  <a:lnTo>
                    <a:pt x="7531" y="18176"/>
                  </a:lnTo>
                  <a:lnTo>
                    <a:pt x="1" y="25701"/>
                  </a:lnTo>
                  <a:lnTo>
                    <a:pt x="7531" y="33231"/>
                  </a:lnTo>
                  <a:lnTo>
                    <a:pt x="7531" y="43877"/>
                  </a:lnTo>
                  <a:lnTo>
                    <a:pt x="18177" y="43877"/>
                  </a:lnTo>
                  <a:lnTo>
                    <a:pt x="25702" y="51407"/>
                  </a:lnTo>
                  <a:lnTo>
                    <a:pt x="33232" y="43877"/>
                  </a:lnTo>
                  <a:lnTo>
                    <a:pt x="43876" y="43877"/>
                  </a:lnTo>
                  <a:lnTo>
                    <a:pt x="43876" y="33231"/>
                  </a:lnTo>
                  <a:lnTo>
                    <a:pt x="51407" y="25701"/>
                  </a:lnTo>
                  <a:lnTo>
                    <a:pt x="43876" y="18176"/>
                  </a:lnTo>
                  <a:lnTo>
                    <a:pt x="43876" y="7525"/>
                  </a:lnTo>
                  <a:lnTo>
                    <a:pt x="33232" y="7525"/>
                  </a:lnTo>
                  <a:lnTo>
                    <a:pt x="257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20"/>
            <p:cNvSpPr/>
            <p:nvPr/>
          </p:nvSpPr>
          <p:spPr>
            <a:xfrm>
              <a:off x="940300" y="793900"/>
              <a:ext cx="1313400" cy="1313600"/>
            </a:xfrm>
            <a:custGeom>
              <a:avLst/>
              <a:gdLst/>
              <a:ahLst/>
              <a:cxnLst/>
              <a:rect l="l" t="t" r="r" b="b"/>
              <a:pathLst>
                <a:path w="52536" h="52544" extrusionOk="0">
                  <a:moveTo>
                    <a:pt x="26266" y="5992"/>
                  </a:moveTo>
                  <a:lnTo>
                    <a:pt x="32250" y="11936"/>
                  </a:lnTo>
                  <a:lnTo>
                    <a:pt x="40607" y="11936"/>
                  </a:lnTo>
                  <a:lnTo>
                    <a:pt x="40607" y="20292"/>
                  </a:lnTo>
                  <a:lnTo>
                    <a:pt x="46550" y="26283"/>
                  </a:lnTo>
                  <a:lnTo>
                    <a:pt x="40607" y="32263"/>
                  </a:lnTo>
                  <a:lnTo>
                    <a:pt x="40607" y="40613"/>
                  </a:lnTo>
                  <a:lnTo>
                    <a:pt x="32257" y="40613"/>
                  </a:lnTo>
                  <a:lnTo>
                    <a:pt x="26259" y="46563"/>
                  </a:lnTo>
                  <a:lnTo>
                    <a:pt x="20267" y="40613"/>
                  </a:lnTo>
                  <a:lnTo>
                    <a:pt x="11930" y="40613"/>
                  </a:lnTo>
                  <a:lnTo>
                    <a:pt x="11930" y="32269"/>
                  </a:lnTo>
                  <a:lnTo>
                    <a:pt x="5980" y="26272"/>
                  </a:lnTo>
                  <a:lnTo>
                    <a:pt x="11930" y="20286"/>
                  </a:lnTo>
                  <a:lnTo>
                    <a:pt x="11930" y="11936"/>
                  </a:lnTo>
                  <a:lnTo>
                    <a:pt x="20280" y="11936"/>
                  </a:lnTo>
                  <a:lnTo>
                    <a:pt x="26266" y="5992"/>
                  </a:lnTo>
                  <a:close/>
                  <a:moveTo>
                    <a:pt x="26266" y="4863"/>
                  </a:moveTo>
                  <a:lnTo>
                    <a:pt x="19954" y="11133"/>
                  </a:lnTo>
                  <a:lnTo>
                    <a:pt x="11127" y="11133"/>
                  </a:lnTo>
                  <a:lnTo>
                    <a:pt x="11127" y="19954"/>
                  </a:lnTo>
                  <a:lnTo>
                    <a:pt x="4850" y="26272"/>
                  </a:lnTo>
                  <a:lnTo>
                    <a:pt x="11127" y="32601"/>
                  </a:lnTo>
                  <a:lnTo>
                    <a:pt x="11127" y="41417"/>
                  </a:lnTo>
                  <a:lnTo>
                    <a:pt x="19935" y="41417"/>
                  </a:lnTo>
                  <a:lnTo>
                    <a:pt x="26259" y="47693"/>
                  </a:lnTo>
                  <a:lnTo>
                    <a:pt x="32589" y="41417"/>
                  </a:lnTo>
                  <a:lnTo>
                    <a:pt x="41409" y="41417"/>
                  </a:lnTo>
                  <a:lnTo>
                    <a:pt x="41409" y="32595"/>
                  </a:lnTo>
                  <a:lnTo>
                    <a:pt x="47680" y="26283"/>
                  </a:lnTo>
                  <a:lnTo>
                    <a:pt x="41409" y="19965"/>
                  </a:lnTo>
                  <a:lnTo>
                    <a:pt x="41409" y="11133"/>
                  </a:lnTo>
                  <a:lnTo>
                    <a:pt x="32578" y="11133"/>
                  </a:lnTo>
                  <a:lnTo>
                    <a:pt x="26266" y="4863"/>
                  </a:lnTo>
                  <a:close/>
                  <a:moveTo>
                    <a:pt x="26266" y="1136"/>
                  </a:moveTo>
                  <a:lnTo>
                    <a:pt x="33629" y="8501"/>
                  </a:lnTo>
                  <a:lnTo>
                    <a:pt x="44042" y="8501"/>
                  </a:lnTo>
                  <a:lnTo>
                    <a:pt x="44042" y="18914"/>
                  </a:lnTo>
                  <a:lnTo>
                    <a:pt x="51407" y="26272"/>
                  </a:lnTo>
                  <a:lnTo>
                    <a:pt x="44042" y="33635"/>
                  </a:lnTo>
                  <a:lnTo>
                    <a:pt x="44042" y="44048"/>
                  </a:lnTo>
                  <a:lnTo>
                    <a:pt x="33629" y="44048"/>
                  </a:lnTo>
                  <a:lnTo>
                    <a:pt x="26266" y="51408"/>
                  </a:lnTo>
                  <a:lnTo>
                    <a:pt x="18906" y="44048"/>
                  </a:lnTo>
                  <a:lnTo>
                    <a:pt x="8493" y="44048"/>
                  </a:lnTo>
                  <a:lnTo>
                    <a:pt x="8493" y="33635"/>
                  </a:lnTo>
                  <a:lnTo>
                    <a:pt x="1130" y="26272"/>
                  </a:lnTo>
                  <a:lnTo>
                    <a:pt x="8493" y="18914"/>
                  </a:lnTo>
                  <a:lnTo>
                    <a:pt x="8493" y="8501"/>
                  </a:lnTo>
                  <a:lnTo>
                    <a:pt x="18906" y="8501"/>
                  </a:lnTo>
                  <a:lnTo>
                    <a:pt x="26266" y="1136"/>
                  </a:lnTo>
                  <a:close/>
                  <a:moveTo>
                    <a:pt x="26266" y="0"/>
                  </a:moveTo>
                  <a:lnTo>
                    <a:pt x="18574" y="7698"/>
                  </a:lnTo>
                  <a:lnTo>
                    <a:pt x="7692" y="7698"/>
                  </a:lnTo>
                  <a:lnTo>
                    <a:pt x="7692" y="18580"/>
                  </a:lnTo>
                  <a:lnTo>
                    <a:pt x="0" y="26272"/>
                  </a:lnTo>
                  <a:lnTo>
                    <a:pt x="7692" y="33969"/>
                  </a:lnTo>
                  <a:lnTo>
                    <a:pt x="7692" y="44851"/>
                  </a:lnTo>
                  <a:lnTo>
                    <a:pt x="18574" y="44851"/>
                  </a:lnTo>
                  <a:lnTo>
                    <a:pt x="26266" y="52543"/>
                  </a:lnTo>
                  <a:lnTo>
                    <a:pt x="33962" y="44851"/>
                  </a:lnTo>
                  <a:lnTo>
                    <a:pt x="44846" y="44851"/>
                  </a:lnTo>
                  <a:lnTo>
                    <a:pt x="44846" y="33969"/>
                  </a:lnTo>
                  <a:lnTo>
                    <a:pt x="52536" y="26272"/>
                  </a:lnTo>
                  <a:lnTo>
                    <a:pt x="44846" y="18580"/>
                  </a:lnTo>
                  <a:lnTo>
                    <a:pt x="44846" y="7698"/>
                  </a:lnTo>
                  <a:lnTo>
                    <a:pt x="33962" y="7698"/>
                  </a:lnTo>
                  <a:lnTo>
                    <a:pt x="262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20"/>
            <p:cNvSpPr/>
            <p:nvPr/>
          </p:nvSpPr>
          <p:spPr>
            <a:xfrm>
              <a:off x="1648175" y="1392600"/>
              <a:ext cx="164225" cy="116350"/>
            </a:xfrm>
            <a:custGeom>
              <a:avLst/>
              <a:gdLst/>
              <a:ahLst/>
              <a:cxnLst/>
              <a:rect l="l" t="t" r="r" b="b"/>
              <a:pathLst>
                <a:path w="6569" h="4654" extrusionOk="0">
                  <a:moveTo>
                    <a:pt x="2087" y="0"/>
                  </a:moveTo>
                  <a:lnTo>
                    <a:pt x="1" y="2324"/>
                  </a:lnTo>
                  <a:lnTo>
                    <a:pt x="2087" y="4653"/>
                  </a:lnTo>
                  <a:lnTo>
                    <a:pt x="6568" y="4653"/>
                  </a:lnTo>
                  <a:lnTo>
                    <a:pt x="65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20"/>
            <p:cNvSpPr/>
            <p:nvPr/>
          </p:nvSpPr>
          <p:spPr>
            <a:xfrm>
              <a:off x="1634650" y="1382650"/>
              <a:ext cx="187675" cy="136250"/>
            </a:xfrm>
            <a:custGeom>
              <a:avLst/>
              <a:gdLst/>
              <a:ahLst/>
              <a:cxnLst/>
              <a:rect l="l" t="t" r="r" b="b"/>
              <a:pathLst>
                <a:path w="7507" h="5450" extrusionOk="0">
                  <a:moveTo>
                    <a:pt x="6711" y="796"/>
                  </a:moveTo>
                  <a:lnTo>
                    <a:pt x="6711" y="4647"/>
                  </a:lnTo>
                  <a:lnTo>
                    <a:pt x="2807" y="4647"/>
                  </a:lnTo>
                  <a:lnTo>
                    <a:pt x="1076" y="2722"/>
                  </a:lnTo>
                  <a:lnTo>
                    <a:pt x="2807" y="796"/>
                  </a:lnTo>
                  <a:close/>
                  <a:moveTo>
                    <a:pt x="2450" y="0"/>
                  </a:moveTo>
                  <a:lnTo>
                    <a:pt x="1" y="2722"/>
                  </a:lnTo>
                  <a:lnTo>
                    <a:pt x="2450" y="5449"/>
                  </a:lnTo>
                  <a:lnTo>
                    <a:pt x="7507" y="5449"/>
                  </a:lnTo>
                  <a:lnTo>
                    <a:pt x="7507" y="0"/>
                  </a:lnTo>
                  <a:close/>
                </a:path>
              </a:pathLst>
            </a:custGeom>
            <a:solidFill>
              <a:srgbClr val="E5E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20"/>
            <p:cNvSpPr/>
            <p:nvPr/>
          </p:nvSpPr>
          <p:spPr>
            <a:xfrm>
              <a:off x="1538800" y="1235350"/>
              <a:ext cx="116400" cy="164250"/>
            </a:xfrm>
            <a:custGeom>
              <a:avLst/>
              <a:gdLst/>
              <a:ahLst/>
              <a:cxnLst/>
              <a:rect l="l" t="t" r="r" b="b"/>
              <a:pathLst>
                <a:path w="4656" h="6570" extrusionOk="0">
                  <a:moveTo>
                    <a:pt x="1" y="1"/>
                  </a:moveTo>
                  <a:lnTo>
                    <a:pt x="1" y="4483"/>
                  </a:lnTo>
                  <a:lnTo>
                    <a:pt x="2326" y="6570"/>
                  </a:lnTo>
                  <a:lnTo>
                    <a:pt x="4655" y="4483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20"/>
            <p:cNvSpPr/>
            <p:nvPr/>
          </p:nvSpPr>
          <p:spPr>
            <a:xfrm>
              <a:off x="1528850" y="1225400"/>
              <a:ext cx="136300" cy="187725"/>
            </a:xfrm>
            <a:custGeom>
              <a:avLst/>
              <a:gdLst/>
              <a:ahLst/>
              <a:cxnLst/>
              <a:rect l="l" t="t" r="r" b="b"/>
              <a:pathLst>
                <a:path w="5452" h="7509" extrusionOk="0">
                  <a:moveTo>
                    <a:pt x="4649" y="798"/>
                  </a:moveTo>
                  <a:lnTo>
                    <a:pt x="4649" y="4702"/>
                  </a:lnTo>
                  <a:lnTo>
                    <a:pt x="2724" y="6426"/>
                  </a:lnTo>
                  <a:lnTo>
                    <a:pt x="804" y="4702"/>
                  </a:lnTo>
                  <a:lnTo>
                    <a:pt x="804" y="798"/>
                  </a:lnTo>
                  <a:close/>
                  <a:moveTo>
                    <a:pt x="1" y="1"/>
                  </a:moveTo>
                  <a:lnTo>
                    <a:pt x="1" y="5059"/>
                  </a:lnTo>
                  <a:lnTo>
                    <a:pt x="2724" y="7508"/>
                  </a:lnTo>
                  <a:lnTo>
                    <a:pt x="5451" y="5059"/>
                  </a:lnTo>
                  <a:lnTo>
                    <a:pt x="5451" y="1"/>
                  </a:lnTo>
                  <a:close/>
                </a:path>
              </a:pathLst>
            </a:custGeom>
            <a:solidFill>
              <a:srgbClr val="E5E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20"/>
            <p:cNvSpPr/>
            <p:nvPr/>
          </p:nvSpPr>
          <p:spPr>
            <a:xfrm>
              <a:off x="1228550" y="1082200"/>
              <a:ext cx="736900" cy="737000"/>
            </a:xfrm>
            <a:custGeom>
              <a:avLst/>
              <a:gdLst/>
              <a:ahLst/>
              <a:cxnLst/>
              <a:rect l="l" t="t" r="r" b="b"/>
              <a:pathLst>
                <a:path w="29476" h="29480" extrusionOk="0">
                  <a:moveTo>
                    <a:pt x="0" y="0"/>
                  </a:moveTo>
                  <a:lnTo>
                    <a:pt x="0" y="8587"/>
                  </a:lnTo>
                  <a:lnTo>
                    <a:pt x="3050" y="5515"/>
                  </a:lnTo>
                  <a:lnTo>
                    <a:pt x="6117" y="8647"/>
                  </a:lnTo>
                  <a:lnTo>
                    <a:pt x="6117" y="12416"/>
                  </a:lnTo>
                  <a:lnTo>
                    <a:pt x="10605" y="12416"/>
                  </a:lnTo>
                  <a:lnTo>
                    <a:pt x="12690" y="14740"/>
                  </a:lnTo>
                  <a:lnTo>
                    <a:pt x="10605" y="17069"/>
                  </a:lnTo>
                  <a:lnTo>
                    <a:pt x="6117" y="17069"/>
                  </a:lnTo>
                  <a:lnTo>
                    <a:pt x="6117" y="20849"/>
                  </a:lnTo>
                  <a:lnTo>
                    <a:pt x="3050" y="23982"/>
                  </a:lnTo>
                  <a:lnTo>
                    <a:pt x="0" y="20904"/>
                  </a:lnTo>
                  <a:lnTo>
                    <a:pt x="0" y="29479"/>
                  </a:lnTo>
                  <a:lnTo>
                    <a:pt x="8572" y="29479"/>
                  </a:lnTo>
                  <a:lnTo>
                    <a:pt x="5499" y="26431"/>
                  </a:lnTo>
                  <a:lnTo>
                    <a:pt x="8630" y="23364"/>
                  </a:lnTo>
                  <a:lnTo>
                    <a:pt x="12411" y="23364"/>
                  </a:lnTo>
                  <a:lnTo>
                    <a:pt x="12411" y="18876"/>
                  </a:lnTo>
                  <a:lnTo>
                    <a:pt x="14736" y="16790"/>
                  </a:lnTo>
                  <a:lnTo>
                    <a:pt x="17065" y="18876"/>
                  </a:lnTo>
                  <a:lnTo>
                    <a:pt x="17065" y="23364"/>
                  </a:lnTo>
                  <a:lnTo>
                    <a:pt x="20834" y="23364"/>
                  </a:lnTo>
                  <a:lnTo>
                    <a:pt x="23965" y="26431"/>
                  </a:lnTo>
                  <a:lnTo>
                    <a:pt x="20892" y="29479"/>
                  </a:lnTo>
                  <a:lnTo>
                    <a:pt x="29475" y="29479"/>
                  </a:lnTo>
                  <a:lnTo>
                    <a:pt x="29475" y="20898"/>
                  </a:lnTo>
                  <a:lnTo>
                    <a:pt x="26414" y="23982"/>
                  </a:lnTo>
                  <a:lnTo>
                    <a:pt x="23353" y="20849"/>
                  </a:lnTo>
                  <a:lnTo>
                    <a:pt x="23353" y="17069"/>
                  </a:lnTo>
                  <a:lnTo>
                    <a:pt x="18872" y="17069"/>
                  </a:lnTo>
                  <a:lnTo>
                    <a:pt x="16786" y="14740"/>
                  </a:lnTo>
                  <a:lnTo>
                    <a:pt x="18872" y="12416"/>
                  </a:lnTo>
                  <a:lnTo>
                    <a:pt x="23353" y="12416"/>
                  </a:lnTo>
                  <a:lnTo>
                    <a:pt x="23353" y="8647"/>
                  </a:lnTo>
                  <a:lnTo>
                    <a:pt x="26414" y="5515"/>
                  </a:lnTo>
                  <a:lnTo>
                    <a:pt x="29475" y="8600"/>
                  </a:lnTo>
                  <a:lnTo>
                    <a:pt x="29475" y="0"/>
                  </a:lnTo>
                  <a:lnTo>
                    <a:pt x="20887" y="0"/>
                  </a:lnTo>
                  <a:lnTo>
                    <a:pt x="23965" y="3067"/>
                  </a:lnTo>
                  <a:lnTo>
                    <a:pt x="20834" y="6127"/>
                  </a:lnTo>
                  <a:lnTo>
                    <a:pt x="17065" y="6127"/>
                  </a:lnTo>
                  <a:lnTo>
                    <a:pt x="17065" y="10609"/>
                  </a:lnTo>
                  <a:lnTo>
                    <a:pt x="14736" y="12696"/>
                  </a:lnTo>
                  <a:lnTo>
                    <a:pt x="12411" y="10609"/>
                  </a:lnTo>
                  <a:lnTo>
                    <a:pt x="12411" y="6127"/>
                  </a:lnTo>
                  <a:lnTo>
                    <a:pt x="8630" y="6127"/>
                  </a:lnTo>
                  <a:lnTo>
                    <a:pt x="5499" y="3067"/>
                  </a:lnTo>
                  <a:lnTo>
                    <a:pt x="85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20"/>
            <p:cNvSpPr/>
            <p:nvPr/>
          </p:nvSpPr>
          <p:spPr>
            <a:xfrm>
              <a:off x="1218450" y="1072200"/>
              <a:ext cx="757100" cy="757125"/>
            </a:xfrm>
            <a:custGeom>
              <a:avLst/>
              <a:gdLst/>
              <a:ahLst/>
              <a:cxnLst/>
              <a:rect l="l" t="t" r="r" b="b"/>
              <a:pathLst>
                <a:path w="30284" h="30285" extrusionOk="0">
                  <a:moveTo>
                    <a:pt x="29481" y="804"/>
                  </a:moveTo>
                  <a:lnTo>
                    <a:pt x="29481" y="8025"/>
                  </a:lnTo>
                  <a:lnTo>
                    <a:pt x="26818" y="5344"/>
                  </a:lnTo>
                  <a:lnTo>
                    <a:pt x="23359" y="8880"/>
                  </a:lnTo>
                  <a:lnTo>
                    <a:pt x="23359" y="12418"/>
                  </a:lnTo>
                  <a:lnTo>
                    <a:pt x="19098" y="12418"/>
                  </a:lnTo>
                  <a:lnTo>
                    <a:pt x="16649" y="15140"/>
                  </a:lnTo>
                  <a:lnTo>
                    <a:pt x="19098" y="17867"/>
                  </a:lnTo>
                  <a:lnTo>
                    <a:pt x="23359" y="17867"/>
                  </a:lnTo>
                  <a:lnTo>
                    <a:pt x="23359" y="21410"/>
                  </a:lnTo>
                  <a:lnTo>
                    <a:pt x="26818" y="24952"/>
                  </a:lnTo>
                  <a:lnTo>
                    <a:pt x="29481" y="22272"/>
                  </a:lnTo>
                  <a:lnTo>
                    <a:pt x="29481" y="29481"/>
                  </a:lnTo>
                  <a:lnTo>
                    <a:pt x="22265" y="29481"/>
                  </a:lnTo>
                  <a:lnTo>
                    <a:pt x="24940" y="26825"/>
                  </a:lnTo>
                  <a:lnTo>
                    <a:pt x="21403" y="23366"/>
                  </a:lnTo>
                  <a:lnTo>
                    <a:pt x="17867" y="23366"/>
                  </a:lnTo>
                  <a:lnTo>
                    <a:pt x="17867" y="19098"/>
                  </a:lnTo>
                  <a:lnTo>
                    <a:pt x="15140" y="16649"/>
                  </a:lnTo>
                  <a:lnTo>
                    <a:pt x="12417" y="19098"/>
                  </a:lnTo>
                  <a:lnTo>
                    <a:pt x="12417" y="23366"/>
                  </a:lnTo>
                  <a:lnTo>
                    <a:pt x="8875" y="23366"/>
                  </a:lnTo>
                  <a:lnTo>
                    <a:pt x="5333" y="26825"/>
                  </a:lnTo>
                  <a:lnTo>
                    <a:pt x="8007" y="29481"/>
                  </a:lnTo>
                  <a:lnTo>
                    <a:pt x="804" y="29481"/>
                  </a:lnTo>
                  <a:lnTo>
                    <a:pt x="804" y="22278"/>
                  </a:lnTo>
                  <a:lnTo>
                    <a:pt x="3460" y="24952"/>
                  </a:lnTo>
                  <a:lnTo>
                    <a:pt x="6919" y="21410"/>
                  </a:lnTo>
                  <a:lnTo>
                    <a:pt x="6919" y="17867"/>
                  </a:lnTo>
                  <a:lnTo>
                    <a:pt x="11187" y="17867"/>
                  </a:lnTo>
                  <a:lnTo>
                    <a:pt x="13635" y="15140"/>
                  </a:lnTo>
                  <a:lnTo>
                    <a:pt x="11187" y="12418"/>
                  </a:lnTo>
                  <a:lnTo>
                    <a:pt x="6919" y="12418"/>
                  </a:lnTo>
                  <a:lnTo>
                    <a:pt x="6919" y="8880"/>
                  </a:lnTo>
                  <a:lnTo>
                    <a:pt x="3460" y="5344"/>
                  </a:lnTo>
                  <a:lnTo>
                    <a:pt x="804" y="8013"/>
                  </a:lnTo>
                  <a:lnTo>
                    <a:pt x="804" y="804"/>
                  </a:lnTo>
                  <a:lnTo>
                    <a:pt x="8019" y="804"/>
                  </a:lnTo>
                  <a:lnTo>
                    <a:pt x="5333" y="3467"/>
                  </a:lnTo>
                  <a:lnTo>
                    <a:pt x="8875" y="6926"/>
                  </a:lnTo>
                  <a:lnTo>
                    <a:pt x="12417" y="6926"/>
                  </a:lnTo>
                  <a:lnTo>
                    <a:pt x="12417" y="11187"/>
                  </a:lnTo>
                  <a:lnTo>
                    <a:pt x="15140" y="13636"/>
                  </a:lnTo>
                  <a:lnTo>
                    <a:pt x="17867" y="11187"/>
                  </a:lnTo>
                  <a:lnTo>
                    <a:pt x="17867" y="6926"/>
                  </a:lnTo>
                  <a:lnTo>
                    <a:pt x="21403" y="6926"/>
                  </a:lnTo>
                  <a:lnTo>
                    <a:pt x="24940" y="3467"/>
                  </a:lnTo>
                  <a:lnTo>
                    <a:pt x="22259" y="804"/>
                  </a:lnTo>
                  <a:close/>
                  <a:moveTo>
                    <a:pt x="1" y="1"/>
                  </a:moveTo>
                  <a:lnTo>
                    <a:pt x="1" y="9957"/>
                  </a:lnTo>
                  <a:lnTo>
                    <a:pt x="3454" y="6485"/>
                  </a:lnTo>
                  <a:lnTo>
                    <a:pt x="6117" y="9208"/>
                  </a:lnTo>
                  <a:lnTo>
                    <a:pt x="6117" y="13214"/>
                  </a:lnTo>
                  <a:lnTo>
                    <a:pt x="10830" y="13214"/>
                  </a:lnTo>
                  <a:lnTo>
                    <a:pt x="12559" y="15140"/>
                  </a:lnTo>
                  <a:lnTo>
                    <a:pt x="10830" y="17065"/>
                  </a:lnTo>
                  <a:lnTo>
                    <a:pt x="6117" y="17065"/>
                  </a:lnTo>
                  <a:lnTo>
                    <a:pt x="6117" y="21084"/>
                  </a:lnTo>
                  <a:lnTo>
                    <a:pt x="3454" y="23811"/>
                  </a:lnTo>
                  <a:lnTo>
                    <a:pt x="1" y="20328"/>
                  </a:lnTo>
                  <a:lnTo>
                    <a:pt x="1" y="30285"/>
                  </a:lnTo>
                  <a:lnTo>
                    <a:pt x="9950" y="30285"/>
                  </a:lnTo>
                  <a:lnTo>
                    <a:pt x="6474" y="26831"/>
                  </a:lnTo>
                  <a:lnTo>
                    <a:pt x="9201" y="24168"/>
                  </a:lnTo>
                  <a:lnTo>
                    <a:pt x="13220" y="24168"/>
                  </a:lnTo>
                  <a:lnTo>
                    <a:pt x="13220" y="19455"/>
                  </a:lnTo>
                  <a:lnTo>
                    <a:pt x="15140" y="17724"/>
                  </a:lnTo>
                  <a:lnTo>
                    <a:pt x="17065" y="19455"/>
                  </a:lnTo>
                  <a:lnTo>
                    <a:pt x="17065" y="24168"/>
                  </a:lnTo>
                  <a:lnTo>
                    <a:pt x="21077" y="24168"/>
                  </a:lnTo>
                  <a:lnTo>
                    <a:pt x="23798" y="26831"/>
                  </a:lnTo>
                  <a:lnTo>
                    <a:pt x="20322" y="30285"/>
                  </a:lnTo>
                  <a:lnTo>
                    <a:pt x="30283" y="30285"/>
                  </a:lnTo>
                  <a:lnTo>
                    <a:pt x="30283" y="20328"/>
                  </a:lnTo>
                  <a:lnTo>
                    <a:pt x="26824" y="23811"/>
                  </a:lnTo>
                  <a:lnTo>
                    <a:pt x="24155" y="21084"/>
                  </a:lnTo>
                  <a:lnTo>
                    <a:pt x="24155" y="17065"/>
                  </a:lnTo>
                  <a:lnTo>
                    <a:pt x="19455" y="17065"/>
                  </a:lnTo>
                  <a:lnTo>
                    <a:pt x="17724" y="15140"/>
                  </a:lnTo>
                  <a:lnTo>
                    <a:pt x="19455" y="13214"/>
                  </a:lnTo>
                  <a:lnTo>
                    <a:pt x="24155" y="13214"/>
                  </a:lnTo>
                  <a:lnTo>
                    <a:pt x="24155" y="9208"/>
                  </a:lnTo>
                  <a:lnTo>
                    <a:pt x="26824" y="6485"/>
                  </a:lnTo>
                  <a:lnTo>
                    <a:pt x="30283" y="9969"/>
                  </a:lnTo>
                  <a:lnTo>
                    <a:pt x="30283" y="1"/>
                  </a:lnTo>
                  <a:lnTo>
                    <a:pt x="20316" y="1"/>
                  </a:lnTo>
                  <a:lnTo>
                    <a:pt x="23798" y="3460"/>
                  </a:lnTo>
                  <a:lnTo>
                    <a:pt x="21077" y="6129"/>
                  </a:lnTo>
                  <a:lnTo>
                    <a:pt x="17065" y="6129"/>
                  </a:lnTo>
                  <a:lnTo>
                    <a:pt x="17065" y="10830"/>
                  </a:lnTo>
                  <a:lnTo>
                    <a:pt x="15140" y="12554"/>
                  </a:lnTo>
                  <a:lnTo>
                    <a:pt x="13220" y="10830"/>
                  </a:lnTo>
                  <a:lnTo>
                    <a:pt x="13220" y="6129"/>
                  </a:lnTo>
                  <a:lnTo>
                    <a:pt x="9201" y="6129"/>
                  </a:lnTo>
                  <a:lnTo>
                    <a:pt x="6474" y="3460"/>
                  </a:lnTo>
                  <a:lnTo>
                    <a:pt x="99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20"/>
            <p:cNvSpPr/>
            <p:nvPr/>
          </p:nvSpPr>
          <p:spPr>
            <a:xfrm>
              <a:off x="1443125" y="929550"/>
              <a:ext cx="307600" cy="305825"/>
            </a:xfrm>
            <a:custGeom>
              <a:avLst/>
              <a:gdLst/>
              <a:ahLst/>
              <a:cxnLst/>
              <a:rect l="l" t="t" r="r" b="b"/>
              <a:pathLst>
                <a:path w="12304" h="12233" extrusionOk="0">
                  <a:moveTo>
                    <a:pt x="6153" y="1"/>
                  </a:moveTo>
                  <a:lnTo>
                    <a:pt x="0" y="6106"/>
                  </a:lnTo>
                  <a:lnTo>
                    <a:pt x="3828" y="6106"/>
                  </a:lnTo>
                  <a:lnTo>
                    <a:pt x="3828" y="12233"/>
                  </a:lnTo>
                  <a:lnTo>
                    <a:pt x="8482" y="12233"/>
                  </a:lnTo>
                  <a:lnTo>
                    <a:pt x="8482" y="6106"/>
                  </a:lnTo>
                  <a:lnTo>
                    <a:pt x="12304" y="6106"/>
                  </a:lnTo>
                  <a:lnTo>
                    <a:pt x="61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20"/>
            <p:cNvSpPr/>
            <p:nvPr/>
          </p:nvSpPr>
          <p:spPr>
            <a:xfrm>
              <a:off x="1418900" y="915475"/>
              <a:ext cx="356050" cy="329900"/>
            </a:xfrm>
            <a:custGeom>
              <a:avLst/>
              <a:gdLst/>
              <a:ahLst/>
              <a:cxnLst/>
              <a:rect l="l" t="t" r="r" b="b"/>
              <a:pathLst>
                <a:path w="14242" h="13196" extrusionOk="0">
                  <a:moveTo>
                    <a:pt x="7122" y="1129"/>
                  </a:moveTo>
                  <a:lnTo>
                    <a:pt x="12298" y="6270"/>
                  </a:lnTo>
                  <a:lnTo>
                    <a:pt x="9047" y="6270"/>
                  </a:lnTo>
                  <a:lnTo>
                    <a:pt x="9047" y="12398"/>
                  </a:lnTo>
                  <a:lnTo>
                    <a:pt x="5202" y="12398"/>
                  </a:lnTo>
                  <a:lnTo>
                    <a:pt x="5202" y="6270"/>
                  </a:lnTo>
                  <a:lnTo>
                    <a:pt x="1944" y="6270"/>
                  </a:lnTo>
                  <a:lnTo>
                    <a:pt x="7122" y="1129"/>
                  </a:lnTo>
                  <a:close/>
                  <a:moveTo>
                    <a:pt x="7122" y="0"/>
                  </a:moveTo>
                  <a:lnTo>
                    <a:pt x="1" y="7073"/>
                  </a:lnTo>
                  <a:lnTo>
                    <a:pt x="4399" y="7073"/>
                  </a:lnTo>
                  <a:lnTo>
                    <a:pt x="4399" y="13195"/>
                  </a:lnTo>
                  <a:lnTo>
                    <a:pt x="9849" y="13195"/>
                  </a:lnTo>
                  <a:lnTo>
                    <a:pt x="9849" y="7073"/>
                  </a:lnTo>
                  <a:lnTo>
                    <a:pt x="14241" y="7073"/>
                  </a:lnTo>
                  <a:lnTo>
                    <a:pt x="71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20"/>
            <p:cNvSpPr/>
            <p:nvPr/>
          </p:nvSpPr>
          <p:spPr>
            <a:xfrm>
              <a:off x="1655175" y="1082200"/>
              <a:ext cx="172500" cy="153175"/>
            </a:xfrm>
            <a:custGeom>
              <a:avLst/>
              <a:gdLst/>
              <a:ahLst/>
              <a:cxnLst/>
              <a:rect l="l" t="t" r="r" b="b"/>
              <a:pathLst>
                <a:path w="6900" h="6127" extrusionOk="0">
                  <a:moveTo>
                    <a:pt x="0" y="0"/>
                  </a:moveTo>
                  <a:lnTo>
                    <a:pt x="0" y="6127"/>
                  </a:lnTo>
                  <a:lnTo>
                    <a:pt x="3769" y="6127"/>
                  </a:lnTo>
                  <a:lnTo>
                    <a:pt x="6900" y="3067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20"/>
            <p:cNvSpPr/>
            <p:nvPr/>
          </p:nvSpPr>
          <p:spPr>
            <a:xfrm>
              <a:off x="1645075" y="1072200"/>
              <a:ext cx="196875" cy="173175"/>
            </a:xfrm>
            <a:custGeom>
              <a:avLst/>
              <a:gdLst/>
              <a:ahLst/>
              <a:cxnLst/>
              <a:rect l="l" t="t" r="r" b="b"/>
              <a:pathLst>
                <a:path w="7875" h="6927" extrusionOk="0">
                  <a:moveTo>
                    <a:pt x="4059" y="804"/>
                  </a:moveTo>
                  <a:lnTo>
                    <a:pt x="6733" y="3460"/>
                  </a:lnTo>
                  <a:lnTo>
                    <a:pt x="4012" y="6129"/>
                  </a:lnTo>
                  <a:lnTo>
                    <a:pt x="802" y="6129"/>
                  </a:lnTo>
                  <a:lnTo>
                    <a:pt x="802" y="804"/>
                  </a:lnTo>
                  <a:close/>
                  <a:moveTo>
                    <a:pt x="0" y="1"/>
                  </a:moveTo>
                  <a:lnTo>
                    <a:pt x="0" y="6926"/>
                  </a:lnTo>
                  <a:lnTo>
                    <a:pt x="4338" y="6926"/>
                  </a:lnTo>
                  <a:lnTo>
                    <a:pt x="7875" y="3467"/>
                  </a:lnTo>
                  <a:lnTo>
                    <a:pt x="43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20"/>
            <p:cNvSpPr/>
            <p:nvPr/>
          </p:nvSpPr>
          <p:spPr>
            <a:xfrm>
              <a:off x="1366025" y="1082200"/>
              <a:ext cx="172800" cy="153175"/>
            </a:xfrm>
            <a:custGeom>
              <a:avLst/>
              <a:gdLst/>
              <a:ahLst/>
              <a:cxnLst/>
              <a:rect l="l" t="t" r="r" b="b"/>
              <a:pathLst>
                <a:path w="6912" h="6127" extrusionOk="0">
                  <a:moveTo>
                    <a:pt x="3084" y="0"/>
                  </a:moveTo>
                  <a:lnTo>
                    <a:pt x="0" y="3067"/>
                  </a:lnTo>
                  <a:lnTo>
                    <a:pt x="3131" y="6127"/>
                  </a:lnTo>
                  <a:lnTo>
                    <a:pt x="6912" y="6127"/>
                  </a:lnTo>
                  <a:lnTo>
                    <a:pt x="69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20"/>
            <p:cNvSpPr/>
            <p:nvPr/>
          </p:nvSpPr>
          <p:spPr>
            <a:xfrm>
              <a:off x="1351750" y="1072200"/>
              <a:ext cx="197200" cy="173175"/>
            </a:xfrm>
            <a:custGeom>
              <a:avLst/>
              <a:gdLst/>
              <a:ahLst/>
              <a:cxnLst/>
              <a:rect l="l" t="t" r="r" b="b"/>
              <a:pathLst>
                <a:path w="7888" h="6927" extrusionOk="0">
                  <a:moveTo>
                    <a:pt x="7085" y="804"/>
                  </a:moveTo>
                  <a:lnTo>
                    <a:pt x="7085" y="6129"/>
                  </a:lnTo>
                  <a:lnTo>
                    <a:pt x="3869" y="6129"/>
                  </a:lnTo>
                  <a:lnTo>
                    <a:pt x="1142" y="3460"/>
                  </a:lnTo>
                  <a:lnTo>
                    <a:pt x="3822" y="804"/>
                  </a:lnTo>
                  <a:close/>
                  <a:moveTo>
                    <a:pt x="3496" y="1"/>
                  </a:moveTo>
                  <a:lnTo>
                    <a:pt x="1" y="3467"/>
                  </a:lnTo>
                  <a:lnTo>
                    <a:pt x="3543" y="6926"/>
                  </a:lnTo>
                  <a:lnTo>
                    <a:pt x="7888" y="6926"/>
                  </a:lnTo>
                  <a:lnTo>
                    <a:pt x="78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20"/>
            <p:cNvSpPr/>
            <p:nvPr/>
          </p:nvSpPr>
          <p:spPr>
            <a:xfrm>
              <a:off x="1812375" y="1297200"/>
              <a:ext cx="305825" cy="307450"/>
            </a:xfrm>
            <a:custGeom>
              <a:avLst/>
              <a:gdLst/>
              <a:ahLst/>
              <a:cxnLst/>
              <a:rect l="l" t="t" r="r" b="b"/>
              <a:pathLst>
                <a:path w="12233" h="12298" extrusionOk="0">
                  <a:moveTo>
                    <a:pt x="6122" y="0"/>
                  </a:moveTo>
                  <a:lnTo>
                    <a:pt x="6122" y="3816"/>
                  </a:lnTo>
                  <a:lnTo>
                    <a:pt x="0" y="3816"/>
                  </a:lnTo>
                  <a:lnTo>
                    <a:pt x="0" y="8469"/>
                  </a:lnTo>
                  <a:lnTo>
                    <a:pt x="6122" y="8469"/>
                  </a:lnTo>
                  <a:lnTo>
                    <a:pt x="6122" y="12298"/>
                  </a:lnTo>
                  <a:lnTo>
                    <a:pt x="12232" y="6151"/>
                  </a:lnTo>
                  <a:lnTo>
                    <a:pt x="61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20"/>
            <p:cNvSpPr/>
            <p:nvPr/>
          </p:nvSpPr>
          <p:spPr>
            <a:xfrm>
              <a:off x="1802425" y="1272800"/>
              <a:ext cx="329875" cy="356225"/>
            </a:xfrm>
            <a:custGeom>
              <a:avLst/>
              <a:gdLst/>
              <a:ahLst/>
              <a:cxnLst/>
              <a:rect l="l" t="t" r="r" b="b"/>
              <a:pathLst>
                <a:path w="13195" h="14249" extrusionOk="0">
                  <a:moveTo>
                    <a:pt x="6924" y="1945"/>
                  </a:moveTo>
                  <a:lnTo>
                    <a:pt x="12065" y="7127"/>
                  </a:lnTo>
                  <a:lnTo>
                    <a:pt x="6924" y="12304"/>
                  </a:lnTo>
                  <a:lnTo>
                    <a:pt x="6924" y="9041"/>
                  </a:lnTo>
                  <a:lnTo>
                    <a:pt x="796" y="9041"/>
                  </a:lnTo>
                  <a:lnTo>
                    <a:pt x="796" y="5190"/>
                  </a:lnTo>
                  <a:lnTo>
                    <a:pt x="6924" y="5190"/>
                  </a:lnTo>
                  <a:lnTo>
                    <a:pt x="6924" y="1945"/>
                  </a:lnTo>
                  <a:close/>
                  <a:moveTo>
                    <a:pt x="6122" y="1"/>
                  </a:moveTo>
                  <a:lnTo>
                    <a:pt x="6122" y="4394"/>
                  </a:lnTo>
                  <a:lnTo>
                    <a:pt x="0" y="4394"/>
                  </a:lnTo>
                  <a:lnTo>
                    <a:pt x="0" y="9843"/>
                  </a:lnTo>
                  <a:lnTo>
                    <a:pt x="6122" y="9843"/>
                  </a:lnTo>
                  <a:lnTo>
                    <a:pt x="6122" y="14248"/>
                  </a:lnTo>
                  <a:lnTo>
                    <a:pt x="13195" y="7127"/>
                  </a:lnTo>
                  <a:lnTo>
                    <a:pt x="61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20"/>
            <p:cNvSpPr/>
            <p:nvPr/>
          </p:nvSpPr>
          <p:spPr>
            <a:xfrm>
              <a:off x="1812375" y="1508925"/>
              <a:ext cx="153075" cy="172825"/>
            </a:xfrm>
            <a:custGeom>
              <a:avLst/>
              <a:gdLst/>
              <a:ahLst/>
              <a:cxnLst/>
              <a:rect l="l" t="t" r="r" b="b"/>
              <a:pathLst>
                <a:path w="6123" h="6913" extrusionOk="0">
                  <a:moveTo>
                    <a:pt x="0" y="0"/>
                  </a:moveTo>
                  <a:lnTo>
                    <a:pt x="0" y="3780"/>
                  </a:lnTo>
                  <a:lnTo>
                    <a:pt x="3061" y="6913"/>
                  </a:lnTo>
                  <a:lnTo>
                    <a:pt x="6122" y="3829"/>
                  </a:lnTo>
                  <a:lnTo>
                    <a:pt x="612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20"/>
            <p:cNvSpPr/>
            <p:nvPr/>
          </p:nvSpPr>
          <p:spPr>
            <a:xfrm>
              <a:off x="1802425" y="1498825"/>
              <a:ext cx="173125" cy="197200"/>
            </a:xfrm>
            <a:custGeom>
              <a:avLst/>
              <a:gdLst/>
              <a:ahLst/>
              <a:cxnLst/>
              <a:rect l="l" t="t" r="r" b="b"/>
              <a:pathLst>
                <a:path w="6925" h="7888" extrusionOk="0">
                  <a:moveTo>
                    <a:pt x="6122" y="802"/>
                  </a:moveTo>
                  <a:lnTo>
                    <a:pt x="6122" y="4066"/>
                  </a:lnTo>
                  <a:lnTo>
                    <a:pt x="3465" y="6746"/>
                  </a:lnTo>
                  <a:lnTo>
                    <a:pt x="796" y="4019"/>
                  </a:lnTo>
                  <a:lnTo>
                    <a:pt x="796" y="802"/>
                  </a:lnTo>
                  <a:close/>
                  <a:moveTo>
                    <a:pt x="0" y="0"/>
                  </a:moveTo>
                  <a:lnTo>
                    <a:pt x="0" y="4345"/>
                  </a:lnTo>
                  <a:lnTo>
                    <a:pt x="3459" y="7887"/>
                  </a:lnTo>
                  <a:lnTo>
                    <a:pt x="6924" y="4398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20"/>
            <p:cNvSpPr/>
            <p:nvPr/>
          </p:nvSpPr>
          <p:spPr>
            <a:xfrm>
              <a:off x="1812375" y="1220050"/>
              <a:ext cx="153075" cy="172575"/>
            </a:xfrm>
            <a:custGeom>
              <a:avLst/>
              <a:gdLst/>
              <a:ahLst/>
              <a:cxnLst/>
              <a:rect l="l" t="t" r="r" b="b"/>
              <a:pathLst>
                <a:path w="6123" h="6903" extrusionOk="0">
                  <a:moveTo>
                    <a:pt x="3061" y="1"/>
                  </a:moveTo>
                  <a:lnTo>
                    <a:pt x="0" y="3133"/>
                  </a:lnTo>
                  <a:lnTo>
                    <a:pt x="0" y="6902"/>
                  </a:lnTo>
                  <a:lnTo>
                    <a:pt x="6122" y="6902"/>
                  </a:lnTo>
                  <a:lnTo>
                    <a:pt x="6122" y="3086"/>
                  </a:lnTo>
                  <a:lnTo>
                    <a:pt x="30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20"/>
            <p:cNvSpPr/>
            <p:nvPr/>
          </p:nvSpPr>
          <p:spPr>
            <a:xfrm>
              <a:off x="1802425" y="1205800"/>
              <a:ext cx="173125" cy="196750"/>
            </a:xfrm>
            <a:custGeom>
              <a:avLst/>
              <a:gdLst/>
              <a:ahLst/>
              <a:cxnLst/>
              <a:rect l="l" t="t" r="r" b="b"/>
              <a:pathLst>
                <a:path w="6925" h="7870" extrusionOk="0">
                  <a:moveTo>
                    <a:pt x="3465" y="1141"/>
                  </a:moveTo>
                  <a:lnTo>
                    <a:pt x="6122" y="3816"/>
                  </a:lnTo>
                  <a:lnTo>
                    <a:pt x="6122" y="7074"/>
                  </a:lnTo>
                  <a:lnTo>
                    <a:pt x="796" y="7074"/>
                  </a:lnTo>
                  <a:lnTo>
                    <a:pt x="796" y="3864"/>
                  </a:lnTo>
                  <a:lnTo>
                    <a:pt x="3465" y="1141"/>
                  </a:lnTo>
                  <a:close/>
                  <a:moveTo>
                    <a:pt x="3459" y="0"/>
                  </a:moveTo>
                  <a:lnTo>
                    <a:pt x="0" y="3536"/>
                  </a:lnTo>
                  <a:lnTo>
                    <a:pt x="0" y="7870"/>
                  </a:lnTo>
                  <a:lnTo>
                    <a:pt x="6924" y="7870"/>
                  </a:lnTo>
                  <a:lnTo>
                    <a:pt x="6924" y="3489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rgbClr val="E5E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20"/>
            <p:cNvSpPr/>
            <p:nvPr/>
          </p:nvSpPr>
          <p:spPr>
            <a:xfrm>
              <a:off x="1075650" y="1296875"/>
              <a:ext cx="305825" cy="307925"/>
            </a:xfrm>
            <a:custGeom>
              <a:avLst/>
              <a:gdLst/>
              <a:ahLst/>
              <a:cxnLst/>
              <a:rect l="l" t="t" r="r" b="b"/>
              <a:pathLst>
                <a:path w="12233" h="12317" extrusionOk="0">
                  <a:moveTo>
                    <a:pt x="6116" y="0"/>
                  </a:moveTo>
                  <a:lnTo>
                    <a:pt x="1" y="6153"/>
                  </a:lnTo>
                  <a:lnTo>
                    <a:pt x="6116" y="12317"/>
                  </a:lnTo>
                  <a:lnTo>
                    <a:pt x="6116" y="8482"/>
                  </a:lnTo>
                  <a:lnTo>
                    <a:pt x="12233" y="8482"/>
                  </a:lnTo>
                  <a:lnTo>
                    <a:pt x="12233" y="3829"/>
                  </a:lnTo>
                  <a:lnTo>
                    <a:pt x="6116" y="3829"/>
                  </a:lnTo>
                  <a:lnTo>
                    <a:pt x="61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20"/>
            <p:cNvSpPr/>
            <p:nvPr/>
          </p:nvSpPr>
          <p:spPr>
            <a:xfrm>
              <a:off x="1061550" y="1272525"/>
              <a:ext cx="329875" cy="356625"/>
            </a:xfrm>
            <a:custGeom>
              <a:avLst/>
              <a:gdLst/>
              <a:ahLst/>
              <a:cxnLst/>
              <a:rect l="l" t="t" r="r" b="b"/>
              <a:pathLst>
                <a:path w="13195" h="14265" extrusionOk="0">
                  <a:moveTo>
                    <a:pt x="6277" y="1944"/>
                  </a:moveTo>
                  <a:lnTo>
                    <a:pt x="6277" y="5201"/>
                  </a:lnTo>
                  <a:lnTo>
                    <a:pt x="12393" y="5201"/>
                  </a:lnTo>
                  <a:lnTo>
                    <a:pt x="12393" y="9052"/>
                  </a:lnTo>
                  <a:lnTo>
                    <a:pt x="6277" y="9052"/>
                  </a:lnTo>
                  <a:lnTo>
                    <a:pt x="6277" y="12315"/>
                  </a:lnTo>
                  <a:lnTo>
                    <a:pt x="1130" y="7127"/>
                  </a:lnTo>
                  <a:lnTo>
                    <a:pt x="6277" y="1944"/>
                  </a:lnTo>
                  <a:close/>
                  <a:moveTo>
                    <a:pt x="7080" y="0"/>
                  </a:moveTo>
                  <a:lnTo>
                    <a:pt x="0" y="7127"/>
                  </a:lnTo>
                  <a:lnTo>
                    <a:pt x="7080" y="14265"/>
                  </a:lnTo>
                  <a:lnTo>
                    <a:pt x="7080" y="9854"/>
                  </a:lnTo>
                  <a:lnTo>
                    <a:pt x="13195" y="9854"/>
                  </a:lnTo>
                  <a:lnTo>
                    <a:pt x="13195" y="4405"/>
                  </a:lnTo>
                  <a:lnTo>
                    <a:pt x="7080" y="4405"/>
                  </a:lnTo>
                  <a:lnTo>
                    <a:pt x="70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20"/>
            <p:cNvSpPr/>
            <p:nvPr/>
          </p:nvSpPr>
          <p:spPr>
            <a:xfrm>
              <a:off x="1228550" y="1508925"/>
              <a:ext cx="152925" cy="172825"/>
            </a:xfrm>
            <a:custGeom>
              <a:avLst/>
              <a:gdLst/>
              <a:ahLst/>
              <a:cxnLst/>
              <a:rect l="l" t="t" r="r" b="b"/>
              <a:pathLst>
                <a:path w="6117" h="6913" extrusionOk="0">
                  <a:moveTo>
                    <a:pt x="0" y="0"/>
                  </a:moveTo>
                  <a:lnTo>
                    <a:pt x="0" y="3835"/>
                  </a:lnTo>
                  <a:lnTo>
                    <a:pt x="3050" y="6913"/>
                  </a:lnTo>
                  <a:lnTo>
                    <a:pt x="6117" y="3780"/>
                  </a:lnTo>
                  <a:lnTo>
                    <a:pt x="61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20"/>
            <p:cNvSpPr/>
            <p:nvPr/>
          </p:nvSpPr>
          <p:spPr>
            <a:xfrm>
              <a:off x="1218450" y="1498825"/>
              <a:ext cx="172975" cy="197200"/>
            </a:xfrm>
            <a:custGeom>
              <a:avLst/>
              <a:gdLst/>
              <a:ahLst/>
              <a:cxnLst/>
              <a:rect l="l" t="t" r="r" b="b"/>
              <a:pathLst>
                <a:path w="6919" h="7888" extrusionOk="0">
                  <a:moveTo>
                    <a:pt x="6117" y="802"/>
                  </a:moveTo>
                  <a:lnTo>
                    <a:pt x="6117" y="4019"/>
                  </a:lnTo>
                  <a:lnTo>
                    <a:pt x="3454" y="6746"/>
                  </a:lnTo>
                  <a:lnTo>
                    <a:pt x="804" y="4072"/>
                  </a:lnTo>
                  <a:lnTo>
                    <a:pt x="804" y="802"/>
                  </a:lnTo>
                  <a:close/>
                  <a:moveTo>
                    <a:pt x="1" y="0"/>
                  </a:moveTo>
                  <a:lnTo>
                    <a:pt x="1" y="4404"/>
                  </a:lnTo>
                  <a:lnTo>
                    <a:pt x="3460" y="7887"/>
                  </a:lnTo>
                  <a:lnTo>
                    <a:pt x="6919" y="4345"/>
                  </a:lnTo>
                  <a:lnTo>
                    <a:pt x="6919" y="0"/>
                  </a:lnTo>
                  <a:close/>
                </a:path>
              </a:pathLst>
            </a:custGeom>
            <a:solidFill>
              <a:srgbClr val="E5E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20"/>
            <p:cNvSpPr/>
            <p:nvPr/>
          </p:nvSpPr>
          <p:spPr>
            <a:xfrm>
              <a:off x="1228550" y="1220050"/>
              <a:ext cx="152925" cy="172575"/>
            </a:xfrm>
            <a:custGeom>
              <a:avLst/>
              <a:gdLst/>
              <a:ahLst/>
              <a:cxnLst/>
              <a:rect l="l" t="t" r="r" b="b"/>
              <a:pathLst>
                <a:path w="6117" h="6903" extrusionOk="0">
                  <a:moveTo>
                    <a:pt x="3050" y="1"/>
                  </a:moveTo>
                  <a:lnTo>
                    <a:pt x="0" y="3073"/>
                  </a:lnTo>
                  <a:lnTo>
                    <a:pt x="0" y="6902"/>
                  </a:lnTo>
                  <a:lnTo>
                    <a:pt x="6117" y="6902"/>
                  </a:lnTo>
                  <a:lnTo>
                    <a:pt x="6117" y="3133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20"/>
            <p:cNvSpPr/>
            <p:nvPr/>
          </p:nvSpPr>
          <p:spPr>
            <a:xfrm>
              <a:off x="1218450" y="1205800"/>
              <a:ext cx="172975" cy="196750"/>
            </a:xfrm>
            <a:custGeom>
              <a:avLst/>
              <a:gdLst/>
              <a:ahLst/>
              <a:cxnLst/>
              <a:rect l="l" t="t" r="r" b="b"/>
              <a:pathLst>
                <a:path w="6919" h="7870" extrusionOk="0">
                  <a:moveTo>
                    <a:pt x="3454" y="1141"/>
                  </a:moveTo>
                  <a:lnTo>
                    <a:pt x="6117" y="3864"/>
                  </a:lnTo>
                  <a:lnTo>
                    <a:pt x="6117" y="7074"/>
                  </a:lnTo>
                  <a:lnTo>
                    <a:pt x="804" y="7074"/>
                  </a:lnTo>
                  <a:lnTo>
                    <a:pt x="804" y="3810"/>
                  </a:lnTo>
                  <a:lnTo>
                    <a:pt x="3454" y="1141"/>
                  </a:lnTo>
                  <a:close/>
                  <a:moveTo>
                    <a:pt x="3460" y="0"/>
                  </a:moveTo>
                  <a:lnTo>
                    <a:pt x="1" y="3478"/>
                  </a:lnTo>
                  <a:lnTo>
                    <a:pt x="1" y="7870"/>
                  </a:lnTo>
                  <a:lnTo>
                    <a:pt x="6919" y="7870"/>
                  </a:lnTo>
                  <a:lnTo>
                    <a:pt x="6919" y="3536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20"/>
            <p:cNvSpPr/>
            <p:nvPr/>
          </p:nvSpPr>
          <p:spPr>
            <a:xfrm>
              <a:off x="1442825" y="1666300"/>
              <a:ext cx="308050" cy="305825"/>
            </a:xfrm>
            <a:custGeom>
              <a:avLst/>
              <a:gdLst/>
              <a:ahLst/>
              <a:cxnLst/>
              <a:rect l="l" t="t" r="r" b="b"/>
              <a:pathLst>
                <a:path w="12322" h="12233" extrusionOk="0">
                  <a:moveTo>
                    <a:pt x="3840" y="0"/>
                  </a:moveTo>
                  <a:lnTo>
                    <a:pt x="3840" y="6115"/>
                  </a:lnTo>
                  <a:lnTo>
                    <a:pt x="1" y="6115"/>
                  </a:lnTo>
                  <a:lnTo>
                    <a:pt x="6158" y="12232"/>
                  </a:lnTo>
                  <a:lnTo>
                    <a:pt x="12321" y="6115"/>
                  </a:lnTo>
                  <a:lnTo>
                    <a:pt x="8494" y="6115"/>
                  </a:lnTo>
                  <a:lnTo>
                    <a:pt x="84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20"/>
            <p:cNvSpPr/>
            <p:nvPr/>
          </p:nvSpPr>
          <p:spPr>
            <a:xfrm>
              <a:off x="1418625" y="1656350"/>
              <a:ext cx="356450" cy="329900"/>
            </a:xfrm>
            <a:custGeom>
              <a:avLst/>
              <a:gdLst/>
              <a:ahLst/>
              <a:cxnLst/>
              <a:rect l="l" t="t" r="r" b="b"/>
              <a:pathLst>
                <a:path w="14258" h="13196" extrusionOk="0">
                  <a:moveTo>
                    <a:pt x="9058" y="802"/>
                  </a:moveTo>
                  <a:lnTo>
                    <a:pt x="9058" y="6919"/>
                  </a:lnTo>
                  <a:lnTo>
                    <a:pt x="12315" y="6919"/>
                  </a:lnTo>
                  <a:lnTo>
                    <a:pt x="7126" y="12065"/>
                  </a:lnTo>
                  <a:lnTo>
                    <a:pt x="1943" y="6919"/>
                  </a:lnTo>
                  <a:lnTo>
                    <a:pt x="5213" y="6919"/>
                  </a:lnTo>
                  <a:lnTo>
                    <a:pt x="5213" y="802"/>
                  </a:lnTo>
                  <a:close/>
                  <a:moveTo>
                    <a:pt x="4410" y="0"/>
                  </a:moveTo>
                  <a:lnTo>
                    <a:pt x="4410" y="6115"/>
                  </a:lnTo>
                  <a:lnTo>
                    <a:pt x="0" y="6115"/>
                  </a:lnTo>
                  <a:lnTo>
                    <a:pt x="7126" y="13195"/>
                  </a:lnTo>
                  <a:lnTo>
                    <a:pt x="14258" y="6115"/>
                  </a:lnTo>
                  <a:lnTo>
                    <a:pt x="9860" y="6115"/>
                  </a:lnTo>
                  <a:lnTo>
                    <a:pt x="9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20"/>
            <p:cNvSpPr/>
            <p:nvPr/>
          </p:nvSpPr>
          <p:spPr>
            <a:xfrm>
              <a:off x="1366025" y="1666300"/>
              <a:ext cx="172800" cy="152900"/>
            </a:xfrm>
            <a:custGeom>
              <a:avLst/>
              <a:gdLst/>
              <a:ahLst/>
              <a:cxnLst/>
              <a:rect l="l" t="t" r="r" b="b"/>
              <a:pathLst>
                <a:path w="6912" h="6116" extrusionOk="0">
                  <a:moveTo>
                    <a:pt x="3131" y="0"/>
                  </a:moveTo>
                  <a:lnTo>
                    <a:pt x="0" y="3067"/>
                  </a:lnTo>
                  <a:lnTo>
                    <a:pt x="3073" y="6115"/>
                  </a:lnTo>
                  <a:lnTo>
                    <a:pt x="6912" y="6115"/>
                  </a:lnTo>
                  <a:lnTo>
                    <a:pt x="69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20"/>
            <p:cNvSpPr/>
            <p:nvPr/>
          </p:nvSpPr>
          <p:spPr>
            <a:xfrm>
              <a:off x="1351750" y="1656350"/>
              <a:ext cx="197200" cy="172975"/>
            </a:xfrm>
            <a:custGeom>
              <a:avLst/>
              <a:gdLst/>
              <a:ahLst/>
              <a:cxnLst/>
              <a:rect l="l" t="t" r="r" b="b"/>
              <a:pathLst>
                <a:path w="7888" h="6919" extrusionOk="0">
                  <a:moveTo>
                    <a:pt x="7085" y="802"/>
                  </a:moveTo>
                  <a:lnTo>
                    <a:pt x="7085" y="6115"/>
                  </a:lnTo>
                  <a:lnTo>
                    <a:pt x="3809" y="6115"/>
                  </a:lnTo>
                  <a:lnTo>
                    <a:pt x="1142" y="3465"/>
                  </a:lnTo>
                  <a:lnTo>
                    <a:pt x="3869" y="802"/>
                  </a:lnTo>
                  <a:close/>
                  <a:moveTo>
                    <a:pt x="3543" y="0"/>
                  </a:moveTo>
                  <a:lnTo>
                    <a:pt x="1" y="3459"/>
                  </a:lnTo>
                  <a:lnTo>
                    <a:pt x="3477" y="6919"/>
                  </a:lnTo>
                  <a:lnTo>
                    <a:pt x="7888" y="6919"/>
                  </a:lnTo>
                  <a:lnTo>
                    <a:pt x="78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20"/>
            <p:cNvSpPr/>
            <p:nvPr/>
          </p:nvSpPr>
          <p:spPr>
            <a:xfrm>
              <a:off x="1655175" y="1666300"/>
              <a:ext cx="172500" cy="152900"/>
            </a:xfrm>
            <a:custGeom>
              <a:avLst/>
              <a:gdLst/>
              <a:ahLst/>
              <a:cxnLst/>
              <a:rect l="l" t="t" r="r" b="b"/>
              <a:pathLst>
                <a:path w="6900" h="6116" extrusionOk="0">
                  <a:moveTo>
                    <a:pt x="0" y="0"/>
                  </a:moveTo>
                  <a:lnTo>
                    <a:pt x="0" y="6115"/>
                  </a:lnTo>
                  <a:lnTo>
                    <a:pt x="3827" y="6115"/>
                  </a:lnTo>
                  <a:lnTo>
                    <a:pt x="6900" y="3067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20"/>
            <p:cNvSpPr/>
            <p:nvPr/>
          </p:nvSpPr>
          <p:spPr>
            <a:xfrm>
              <a:off x="1645075" y="1656350"/>
              <a:ext cx="196875" cy="172975"/>
            </a:xfrm>
            <a:custGeom>
              <a:avLst/>
              <a:gdLst/>
              <a:ahLst/>
              <a:cxnLst/>
              <a:rect l="l" t="t" r="r" b="b"/>
              <a:pathLst>
                <a:path w="7875" h="6919" extrusionOk="0">
                  <a:moveTo>
                    <a:pt x="4012" y="802"/>
                  </a:moveTo>
                  <a:lnTo>
                    <a:pt x="6733" y="3465"/>
                  </a:lnTo>
                  <a:lnTo>
                    <a:pt x="4066" y="6115"/>
                  </a:lnTo>
                  <a:lnTo>
                    <a:pt x="802" y="6115"/>
                  </a:lnTo>
                  <a:lnTo>
                    <a:pt x="802" y="802"/>
                  </a:lnTo>
                  <a:close/>
                  <a:moveTo>
                    <a:pt x="0" y="0"/>
                  </a:moveTo>
                  <a:lnTo>
                    <a:pt x="0" y="6919"/>
                  </a:lnTo>
                  <a:lnTo>
                    <a:pt x="4398" y="6919"/>
                  </a:lnTo>
                  <a:lnTo>
                    <a:pt x="7875" y="3459"/>
                  </a:lnTo>
                  <a:lnTo>
                    <a:pt x="43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9" name="Google Shape;2059;p20"/>
          <p:cNvGrpSpPr/>
          <p:nvPr/>
        </p:nvGrpSpPr>
        <p:grpSpPr>
          <a:xfrm flipH="1">
            <a:off x="10130339" y="-3002694"/>
            <a:ext cx="525848" cy="4183835"/>
            <a:chOff x="7324500" y="2391875"/>
            <a:chExt cx="177300" cy="1410725"/>
          </a:xfrm>
        </p:grpSpPr>
        <p:sp>
          <p:nvSpPr>
            <p:cNvPr id="2060" name="Google Shape;2060;p20"/>
            <p:cNvSpPr/>
            <p:nvPr/>
          </p:nvSpPr>
          <p:spPr>
            <a:xfrm>
              <a:off x="7411275" y="2391875"/>
              <a:ext cx="3725" cy="1239250"/>
            </a:xfrm>
            <a:custGeom>
              <a:avLst/>
              <a:gdLst/>
              <a:ahLst/>
              <a:cxnLst/>
              <a:rect l="l" t="t" r="r" b="b"/>
              <a:pathLst>
                <a:path w="149" h="49570" extrusionOk="0">
                  <a:moveTo>
                    <a:pt x="1" y="0"/>
                  </a:moveTo>
                  <a:lnTo>
                    <a:pt x="1" y="49570"/>
                  </a:lnTo>
                  <a:lnTo>
                    <a:pt x="149" y="49570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20"/>
            <p:cNvSpPr/>
            <p:nvPr/>
          </p:nvSpPr>
          <p:spPr>
            <a:xfrm>
              <a:off x="7324500" y="3625150"/>
              <a:ext cx="177300" cy="177450"/>
            </a:xfrm>
            <a:custGeom>
              <a:avLst/>
              <a:gdLst/>
              <a:ahLst/>
              <a:cxnLst/>
              <a:rect l="l" t="t" r="r" b="b"/>
              <a:pathLst>
                <a:path w="7092" h="7098" extrusionOk="0">
                  <a:moveTo>
                    <a:pt x="3549" y="673"/>
                  </a:moveTo>
                  <a:lnTo>
                    <a:pt x="4393" y="1510"/>
                  </a:lnTo>
                  <a:lnTo>
                    <a:pt x="5581" y="1510"/>
                  </a:lnTo>
                  <a:lnTo>
                    <a:pt x="5581" y="2700"/>
                  </a:lnTo>
                  <a:lnTo>
                    <a:pt x="6426" y="3548"/>
                  </a:lnTo>
                  <a:lnTo>
                    <a:pt x="5581" y="4398"/>
                  </a:lnTo>
                  <a:lnTo>
                    <a:pt x="5581" y="5581"/>
                  </a:lnTo>
                  <a:lnTo>
                    <a:pt x="4393" y="5581"/>
                  </a:lnTo>
                  <a:lnTo>
                    <a:pt x="3543" y="6425"/>
                  </a:lnTo>
                  <a:lnTo>
                    <a:pt x="2693" y="5581"/>
                  </a:lnTo>
                  <a:lnTo>
                    <a:pt x="1510" y="5581"/>
                  </a:lnTo>
                  <a:lnTo>
                    <a:pt x="1510" y="4398"/>
                  </a:lnTo>
                  <a:lnTo>
                    <a:pt x="667" y="3548"/>
                  </a:lnTo>
                  <a:lnTo>
                    <a:pt x="1510" y="2700"/>
                  </a:lnTo>
                  <a:lnTo>
                    <a:pt x="1510" y="1510"/>
                  </a:lnTo>
                  <a:lnTo>
                    <a:pt x="2700" y="1510"/>
                  </a:lnTo>
                  <a:lnTo>
                    <a:pt x="3549" y="673"/>
                  </a:lnTo>
                  <a:close/>
                  <a:moveTo>
                    <a:pt x="3549" y="1"/>
                  </a:moveTo>
                  <a:lnTo>
                    <a:pt x="2509" y="1041"/>
                  </a:lnTo>
                  <a:lnTo>
                    <a:pt x="1035" y="1041"/>
                  </a:lnTo>
                  <a:lnTo>
                    <a:pt x="1035" y="2508"/>
                  </a:lnTo>
                  <a:lnTo>
                    <a:pt x="1" y="3548"/>
                  </a:lnTo>
                  <a:lnTo>
                    <a:pt x="1035" y="4590"/>
                  </a:lnTo>
                  <a:lnTo>
                    <a:pt x="1035" y="6057"/>
                  </a:lnTo>
                  <a:lnTo>
                    <a:pt x="2509" y="6057"/>
                  </a:lnTo>
                  <a:lnTo>
                    <a:pt x="3549" y="7097"/>
                  </a:lnTo>
                  <a:lnTo>
                    <a:pt x="4583" y="6057"/>
                  </a:lnTo>
                  <a:lnTo>
                    <a:pt x="6058" y="6057"/>
                  </a:lnTo>
                  <a:lnTo>
                    <a:pt x="6058" y="4590"/>
                  </a:lnTo>
                  <a:lnTo>
                    <a:pt x="7092" y="3548"/>
                  </a:lnTo>
                  <a:lnTo>
                    <a:pt x="6058" y="2508"/>
                  </a:lnTo>
                  <a:lnTo>
                    <a:pt x="6058" y="1041"/>
                  </a:lnTo>
                  <a:lnTo>
                    <a:pt x="4583" y="1041"/>
                  </a:lnTo>
                  <a:lnTo>
                    <a:pt x="3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20"/>
          <p:cNvGrpSpPr/>
          <p:nvPr/>
        </p:nvGrpSpPr>
        <p:grpSpPr>
          <a:xfrm flipH="1">
            <a:off x="11231985" y="-2672985"/>
            <a:ext cx="624648" cy="4606623"/>
            <a:chOff x="7905800" y="2474325"/>
            <a:chExt cx="177450" cy="1308650"/>
          </a:xfrm>
        </p:grpSpPr>
        <p:sp>
          <p:nvSpPr>
            <p:cNvPr id="2063" name="Google Shape;2063;p20"/>
            <p:cNvSpPr/>
            <p:nvPr/>
          </p:nvSpPr>
          <p:spPr>
            <a:xfrm>
              <a:off x="7992700" y="2474325"/>
              <a:ext cx="3775" cy="1138650"/>
            </a:xfrm>
            <a:custGeom>
              <a:avLst/>
              <a:gdLst/>
              <a:ahLst/>
              <a:cxnLst/>
              <a:rect l="l" t="t" r="r" b="b"/>
              <a:pathLst>
                <a:path w="151" h="45546" extrusionOk="0">
                  <a:moveTo>
                    <a:pt x="1" y="0"/>
                  </a:moveTo>
                  <a:lnTo>
                    <a:pt x="1" y="45546"/>
                  </a:lnTo>
                  <a:lnTo>
                    <a:pt x="151" y="45546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20"/>
            <p:cNvSpPr/>
            <p:nvPr/>
          </p:nvSpPr>
          <p:spPr>
            <a:xfrm>
              <a:off x="7905800" y="3605550"/>
              <a:ext cx="177450" cy="177425"/>
            </a:xfrm>
            <a:custGeom>
              <a:avLst/>
              <a:gdLst/>
              <a:ahLst/>
              <a:cxnLst/>
              <a:rect l="l" t="t" r="r" b="b"/>
              <a:pathLst>
                <a:path w="7098" h="7097" extrusionOk="0">
                  <a:moveTo>
                    <a:pt x="3548" y="672"/>
                  </a:moveTo>
                  <a:lnTo>
                    <a:pt x="4398" y="1515"/>
                  </a:lnTo>
                  <a:lnTo>
                    <a:pt x="5588" y="1515"/>
                  </a:lnTo>
                  <a:lnTo>
                    <a:pt x="5588" y="2699"/>
                  </a:lnTo>
                  <a:lnTo>
                    <a:pt x="6425" y="3548"/>
                  </a:lnTo>
                  <a:lnTo>
                    <a:pt x="5588" y="4398"/>
                  </a:lnTo>
                  <a:lnTo>
                    <a:pt x="5588" y="5580"/>
                  </a:lnTo>
                  <a:lnTo>
                    <a:pt x="4398" y="5580"/>
                  </a:lnTo>
                  <a:lnTo>
                    <a:pt x="3548" y="6425"/>
                  </a:lnTo>
                  <a:lnTo>
                    <a:pt x="2699" y="5580"/>
                  </a:lnTo>
                  <a:lnTo>
                    <a:pt x="1515" y="5580"/>
                  </a:lnTo>
                  <a:lnTo>
                    <a:pt x="1515" y="4398"/>
                  </a:lnTo>
                  <a:lnTo>
                    <a:pt x="672" y="3548"/>
                  </a:lnTo>
                  <a:lnTo>
                    <a:pt x="1515" y="2699"/>
                  </a:lnTo>
                  <a:lnTo>
                    <a:pt x="1515" y="1515"/>
                  </a:lnTo>
                  <a:lnTo>
                    <a:pt x="2699" y="1515"/>
                  </a:lnTo>
                  <a:lnTo>
                    <a:pt x="3548" y="672"/>
                  </a:lnTo>
                  <a:close/>
                  <a:moveTo>
                    <a:pt x="3548" y="0"/>
                  </a:moveTo>
                  <a:lnTo>
                    <a:pt x="2508" y="1040"/>
                  </a:lnTo>
                  <a:lnTo>
                    <a:pt x="1040" y="1040"/>
                  </a:lnTo>
                  <a:lnTo>
                    <a:pt x="1040" y="2508"/>
                  </a:lnTo>
                  <a:lnTo>
                    <a:pt x="0" y="3548"/>
                  </a:lnTo>
                  <a:lnTo>
                    <a:pt x="1040" y="4589"/>
                  </a:lnTo>
                  <a:lnTo>
                    <a:pt x="1040" y="6057"/>
                  </a:lnTo>
                  <a:lnTo>
                    <a:pt x="2508" y="6057"/>
                  </a:lnTo>
                  <a:lnTo>
                    <a:pt x="3548" y="7097"/>
                  </a:lnTo>
                  <a:lnTo>
                    <a:pt x="4589" y="6057"/>
                  </a:lnTo>
                  <a:lnTo>
                    <a:pt x="6057" y="6057"/>
                  </a:lnTo>
                  <a:lnTo>
                    <a:pt x="6057" y="4589"/>
                  </a:lnTo>
                  <a:lnTo>
                    <a:pt x="7097" y="3548"/>
                  </a:lnTo>
                  <a:lnTo>
                    <a:pt x="6057" y="2508"/>
                  </a:lnTo>
                  <a:lnTo>
                    <a:pt x="6057" y="1040"/>
                  </a:lnTo>
                  <a:lnTo>
                    <a:pt x="4589" y="1040"/>
                  </a:lnTo>
                  <a:lnTo>
                    <a:pt x="35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5" name="Google Shape;2065;p20"/>
          <p:cNvGrpSpPr/>
          <p:nvPr/>
        </p:nvGrpSpPr>
        <p:grpSpPr>
          <a:xfrm flipH="1">
            <a:off x="8644829" y="-2138500"/>
            <a:ext cx="490780" cy="3492888"/>
            <a:chOff x="6715575" y="2099409"/>
            <a:chExt cx="177450" cy="1262916"/>
          </a:xfrm>
        </p:grpSpPr>
        <p:sp>
          <p:nvSpPr>
            <p:cNvPr id="2066" name="Google Shape;2066;p20"/>
            <p:cNvSpPr/>
            <p:nvPr/>
          </p:nvSpPr>
          <p:spPr>
            <a:xfrm>
              <a:off x="6802499" y="2099409"/>
              <a:ext cx="3580" cy="1094275"/>
            </a:xfrm>
            <a:custGeom>
              <a:avLst/>
              <a:gdLst/>
              <a:ahLst/>
              <a:cxnLst/>
              <a:rect l="l" t="t" r="r" b="b"/>
              <a:pathLst>
                <a:path w="143" h="28774" extrusionOk="0">
                  <a:moveTo>
                    <a:pt x="0" y="0"/>
                  </a:moveTo>
                  <a:lnTo>
                    <a:pt x="0" y="28773"/>
                  </a:lnTo>
                  <a:lnTo>
                    <a:pt x="143" y="28773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20"/>
            <p:cNvSpPr/>
            <p:nvPr/>
          </p:nvSpPr>
          <p:spPr>
            <a:xfrm>
              <a:off x="6715575" y="3184875"/>
              <a:ext cx="177450" cy="177450"/>
            </a:xfrm>
            <a:custGeom>
              <a:avLst/>
              <a:gdLst/>
              <a:ahLst/>
              <a:cxnLst/>
              <a:rect l="l" t="t" r="r" b="b"/>
              <a:pathLst>
                <a:path w="7098" h="7098" extrusionOk="0">
                  <a:moveTo>
                    <a:pt x="3549" y="672"/>
                  </a:moveTo>
                  <a:lnTo>
                    <a:pt x="4399" y="1517"/>
                  </a:lnTo>
                  <a:lnTo>
                    <a:pt x="5581" y="1517"/>
                  </a:lnTo>
                  <a:lnTo>
                    <a:pt x="5581" y="2699"/>
                  </a:lnTo>
                  <a:lnTo>
                    <a:pt x="6426" y="3550"/>
                  </a:lnTo>
                  <a:lnTo>
                    <a:pt x="5581" y="4398"/>
                  </a:lnTo>
                  <a:lnTo>
                    <a:pt x="5581" y="5588"/>
                  </a:lnTo>
                  <a:lnTo>
                    <a:pt x="4399" y="5588"/>
                  </a:lnTo>
                  <a:lnTo>
                    <a:pt x="3549" y="6431"/>
                  </a:lnTo>
                  <a:lnTo>
                    <a:pt x="2700" y="5588"/>
                  </a:lnTo>
                  <a:lnTo>
                    <a:pt x="1516" y="5588"/>
                  </a:lnTo>
                  <a:lnTo>
                    <a:pt x="1516" y="4398"/>
                  </a:lnTo>
                  <a:lnTo>
                    <a:pt x="673" y="3550"/>
                  </a:lnTo>
                  <a:lnTo>
                    <a:pt x="1516" y="2699"/>
                  </a:lnTo>
                  <a:lnTo>
                    <a:pt x="1516" y="1517"/>
                  </a:lnTo>
                  <a:lnTo>
                    <a:pt x="2700" y="1517"/>
                  </a:lnTo>
                  <a:lnTo>
                    <a:pt x="3549" y="672"/>
                  </a:lnTo>
                  <a:close/>
                  <a:moveTo>
                    <a:pt x="3549" y="0"/>
                  </a:moveTo>
                  <a:lnTo>
                    <a:pt x="2509" y="1040"/>
                  </a:lnTo>
                  <a:lnTo>
                    <a:pt x="1041" y="1040"/>
                  </a:lnTo>
                  <a:lnTo>
                    <a:pt x="1041" y="2508"/>
                  </a:lnTo>
                  <a:lnTo>
                    <a:pt x="1" y="3550"/>
                  </a:lnTo>
                  <a:lnTo>
                    <a:pt x="1041" y="4589"/>
                  </a:lnTo>
                  <a:lnTo>
                    <a:pt x="1041" y="6057"/>
                  </a:lnTo>
                  <a:lnTo>
                    <a:pt x="2509" y="6057"/>
                  </a:lnTo>
                  <a:lnTo>
                    <a:pt x="3549" y="7097"/>
                  </a:lnTo>
                  <a:lnTo>
                    <a:pt x="4590" y="6057"/>
                  </a:lnTo>
                  <a:lnTo>
                    <a:pt x="6058" y="6057"/>
                  </a:lnTo>
                  <a:lnTo>
                    <a:pt x="6058" y="4589"/>
                  </a:lnTo>
                  <a:lnTo>
                    <a:pt x="7098" y="3550"/>
                  </a:lnTo>
                  <a:lnTo>
                    <a:pt x="6058" y="2508"/>
                  </a:lnTo>
                  <a:lnTo>
                    <a:pt x="6058" y="1040"/>
                  </a:lnTo>
                  <a:lnTo>
                    <a:pt x="4590" y="1040"/>
                  </a:lnTo>
                  <a:lnTo>
                    <a:pt x="35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90160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37575-350F-273E-6511-5D4BA720C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778AD-6812-1326-43FC-B039294E3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48913-D30B-44AE-7D79-FC474FE5B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0F9C-6D2E-5C40-8A16-29A8462F1DB3}" type="datetimeFigureOut">
              <a:rPr lang="en-KW" smtClean="0"/>
              <a:t>4/17/22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D6965-E28F-CCDF-B755-89C7D764C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96FA6-D8F9-086E-0FD2-1D7509B20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DE785-66E0-6945-8044-ADC1ACFF28D0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972544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529D3-4E0A-EAF6-BB62-4E4027CC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DC33D8-7334-0418-0369-9538B39F4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6845E-5BD5-B64B-5D74-F2C7FA267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0F9C-6D2E-5C40-8A16-29A8462F1DB3}" type="datetimeFigureOut">
              <a:rPr lang="en-KW" smtClean="0"/>
              <a:t>4/17/22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4AD86-4D4C-774C-5410-110E47A5B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AEF13-9991-A22A-706F-0B8F688E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DE785-66E0-6945-8044-ADC1ACFF28D0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49093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10303-59F6-C65F-1656-84CDFA71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DE7E8-3231-5DFB-B1B0-C6D8235884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7F3DB-6F7D-FDAC-6EB0-C3A4D9B83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DBA95-B0E1-CCBA-738E-E82034296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0F9C-6D2E-5C40-8A16-29A8462F1DB3}" type="datetimeFigureOut">
              <a:rPr lang="en-KW" smtClean="0"/>
              <a:t>4/17/22</a:t>
            </a:fld>
            <a:endParaRPr lang="en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BE0C7F-DC30-B757-8CFD-6AA47B6BF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C1622-15BF-6B4D-C03A-E59CF558D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DE785-66E0-6945-8044-ADC1ACFF28D0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495108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A14B-1AA9-0253-4006-276F6DF40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EB139-4695-25B5-9BE0-E619B5FED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168CFA-D7D1-3D78-51BD-00EEBC3F6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15AA7-7DDC-C878-E815-11BDD153F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53235C-F67A-F078-6D3C-48B6D4307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756C3-7C07-E911-2981-F179BE45E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0F9C-6D2E-5C40-8A16-29A8462F1DB3}" type="datetimeFigureOut">
              <a:rPr lang="en-KW" smtClean="0"/>
              <a:t>4/17/22</a:t>
            </a:fld>
            <a:endParaRPr lang="en-K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D143A6-46B4-2E1B-EDAE-EF29B2106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66227B-A1AC-4E53-2980-8CE57D415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DE785-66E0-6945-8044-ADC1ACFF28D0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464740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2DABA-DD76-DBDB-20CE-5439C191E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A8A354-0DFB-1431-C49E-8876AA743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0F9C-6D2E-5C40-8A16-29A8462F1DB3}" type="datetimeFigureOut">
              <a:rPr lang="en-KW" smtClean="0"/>
              <a:t>4/17/22</a:t>
            </a:fld>
            <a:endParaRPr lang="en-K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5545AE-02F1-C102-8EE2-F150D3A6E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65D5B-93ED-1039-48E5-B30BAEE37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DE785-66E0-6945-8044-ADC1ACFF28D0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495242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1409F8-11C9-9136-B61B-492BA197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0F9C-6D2E-5C40-8A16-29A8462F1DB3}" type="datetimeFigureOut">
              <a:rPr lang="en-KW" smtClean="0"/>
              <a:t>4/17/22</a:t>
            </a:fld>
            <a:endParaRPr lang="en-K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6A7F1-EE62-FF97-740D-B7115C68E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2C3C5-8771-39F2-C84E-5BFFA449D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DE785-66E0-6945-8044-ADC1ACFF28D0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797566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EE3E0-2C0A-D8A7-FD17-B94207651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1BE63-8DED-1FE9-2B04-2A97BC808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F22E5-41B8-866D-6404-06D8EC1C6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451FF-A016-AB56-584E-62025C0B0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0F9C-6D2E-5C40-8A16-29A8462F1DB3}" type="datetimeFigureOut">
              <a:rPr lang="en-KW" smtClean="0"/>
              <a:t>4/17/22</a:t>
            </a:fld>
            <a:endParaRPr lang="en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24017B-8426-0972-3618-527632A34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DABAEF-937F-97E5-BCBB-28CD1EA70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DE785-66E0-6945-8044-ADC1ACFF28D0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827685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AD59C-56EA-4911-F089-4FDE073DF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17C0B7-57E8-9ED7-4C24-E2068386B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EA81F-D693-4C22-FEF8-F7160B469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F8CB5-E8F9-F94D-7048-7F0F71FB5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0F9C-6D2E-5C40-8A16-29A8462F1DB3}" type="datetimeFigureOut">
              <a:rPr lang="en-KW" smtClean="0"/>
              <a:t>4/17/22</a:t>
            </a:fld>
            <a:endParaRPr lang="en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6028E-2D33-ECE3-E1FA-4B43EA01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D44120-70F1-A160-4628-ABC17E0CB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DE785-66E0-6945-8044-ADC1ACFF28D0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084374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529D29-ACF6-8B94-151A-AD2718F6E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2974A-16B4-4112-0E73-BFDA7C32A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2DA1B-1AFB-BF7E-FE28-420B44C33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10F9C-6D2E-5C40-8A16-29A8462F1DB3}" type="datetimeFigureOut">
              <a:rPr lang="en-KW" smtClean="0"/>
              <a:t>4/17/22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2C99B-BD30-8DB9-6B17-1062ED578F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542A5-2307-EFAD-C652-2E93EBA92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DE785-66E0-6945-8044-ADC1ACFF28D0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72196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K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1z/ksl_v1l90mvb4tphfzy750280000gn/T/com.microsoft.Word/WebArchiveCopyPasteTempFiles/you-are-not-alone-how-storytelling-builds-connection-and-community-image-2.jp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1z/ksl_v1l90mvb4tphfzy750280000gn/T/com.microsoft.Word/WebArchiveCopyPasteTempFiles/5f59b871ecd91702a4ed9a9021813d1a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1z/ksl_v1l90mvb4tphfzy750280000gn/T/com.microsoft.Word/WebArchiveCopyPasteTempFiles/1*6XIj1u7Wub47y3V5MbhEaw.jpe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1z/ksl_v1l90mvb4tphfzy750280000gn/T/com.microsoft.Word/WebArchiveCopyPasteTempFiles/you-are-not-alone-how-storytelling-builds-connection-and-community-image-2.jp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6.xml"/><Relationship Id="rId7" Type="http://schemas.openxmlformats.org/officeDocument/2006/relationships/slide" Target="slide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0.xml"/><Relationship Id="rId11" Type="http://schemas.openxmlformats.org/officeDocument/2006/relationships/image" Target="../media/image27.png"/><Relationship Id="rId5" Type="http://schemas.openxmlformats.org/officeDocument/2006/relationships/slide" Target="slide9.xml"/><Relationship Id="rId10" Type="http://schemas.openxmlformats.org/officeDocument/2006/relationships/image" Target="../media/image26.jpeg"/><Relationship Id="rId4" Type="http://schemas.openxmlformats.org/officeDocument/2006/relationships/slide" Target="slide8.xml"/><Relationship Id="rId9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23.xml"/><Relationship Id="rId7" Type="http://schemas.openxmlformats.org/officeDocument/2006/relationships/slide" Target="slide11.xml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11" Type="http://schemas.openxmlformats.org/officeDocument/2006/relationships/image" Target="../media/image29.jpeg"/><Relationship Id="rId5" Type="http://schemas.openxmlformats.org/officeDocument/2006/relationships/slide" Target="slide9.xml"/><Relationship Id="rId10" Type="http://schemas.openxmlformats.org/officeDocument/2006/relationships/image" Target="../media/image28.jpeg"/><Relationship Id="rId4" Type="http://schemas.openxmlformats.org/officeDocument/2006/relationships/slide" Target="slide8.xml"/><Relationship Id="rId9" Type="http://schemas.openxmlformats.org/officeDocument/2006/relationships/slide" Target="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file:////var/folders/1z/ksl_v1l90mvb4tphfzy750280000gn/T/com.microsoft.Word/WebArchiveCopyPasteTempFiles/imgbin-hand-painted-cartoon-little-red-riding-hood-dcx8jemT61upUHYjSC1T77kmk.jpg" TargetMode="External"/><Relationship Id="rId5" Type="http://schemas.openxmlformats.org/officeDocument/2006/relationships/image" Target="../media/image32.jpeg"/><Relationship Id="rId4" Type="http://schemas.openxmlformats.org/officeDocument/2006/relationships/image" Target="file:////var/folders/1z/ksl_v1l90mvb4tphfzy750280000gn/T/com.microsoft.Word/WebArchiveCopyPasteTempFiles/cartoon-sly-fox-with-thought-bubble-in-grunge-texture-style-W60C7M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1z/ksl_v1l90mvb4tphfzy750280000gn/T/com.microsoft.Word/WebArchiveCopyPasteTempFiles/prepositions-of-place-in-english.jpg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1z/ksl_v1l90mvb4tphfzy750280000gn/T/com.microsoft.Word/WebArchiveCopyPasteTempFiles/65825601-fill-in-the-blanks-with-correct-prepositions-preposition-worksheet-for-education.jpg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1z/ksl_v1l90mvb4tphfzy750280000gn/T/com.microsoft.Word/WebArchiveCopyPasteTempFiles/65825601-fill-in-the-blanks-with-correct-prepositions-preposition-worksheet-for-education.jpg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1z/ksl_v1l90mvb4tphfzy750280000gn/T/com.microsoft.Word/WebArchiveCopyPasteTempFiles/you-are-not-alone-how-storytelling-builds-connection-and-community-image-4.jp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Storytelling is not just entertainment. It's a fundamental part of being  human | CBC News">
            <a:extLst>
              <a:ext uri="{FF2B5EF4-FFF2-40B4-BE49-F238E27FC236}">
                <a16:creationId xmlns:a16="http://schemas.microsoft.com/office/drawing/2014/main" id="{2DEDFD6C-15D4-1272-E099-4FBE5BECBA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3818"/>
          <a:stretch>
            <a:fillRect/>
          </a:stretch>
        </p:blipFill>
        <p:spPr bwMode="auto">
          <a:xfrm>
            <a:off x="3544824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F5EF97-DA37-D470-C617-2A833C0C0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88929"/>
            <a:ext cx="4023360" cy="3204134"/>
          </a:xfrm>
        </p:spPr>
        <p:txBody>
          <a:bodyPr anchor="b">
            <a:noAutofit/>
          </a:bodyPr>
          <a:lstStyle/>
          <a:p>
            <a:pPr algn="l"/>
            <a:r>
              <a:rPr lang="en-US" sz="7200" dirty="0">
                <a:solidFill>
                  <a:schemeClr val="accent4">
                    <a:lumMod val="75000"/>
                  </a:schemeClr>
                </a:solidFill>
                <a:latin typeface="Comic Sans MS" panose="030F0902030302020204" pitchFamily="66" charset="0"/>
              </a:rPr>
              <a:t>U</a:t>
            </a:r>
            <a:r>
              <a:rPr lang="en-KW" sz="7200" dirty="0">
                <a:solidFill>
                  <a:schemeClr val="accent4">
                    <a:lumMod val="75000"/>
                  </a:schemeClr>
                </a:solidFill>
                <a:latin typeface="Comic Sans MS" panose="030F0902030302020204" pitchFamily="66" charset="0"/>
              </a:rPr>
              <a:t>nit 9</a:t>
            </a:r>
            <a:br>
              <a:rPr lang="en-KW" sz="7200" dirty="0">
                <a:solidFill>
                  <a:schemeClr val="accent4">
                    <a:lumMod val="75000"/>
                  </a:schemeClr>
                </a:solidFill>
                <a:latin typeface="Comic Sans MS" panose="030F0902030302020204" pitchFamily="66" charset="0"/>
              </a:rPr>
            </a:br>
            <a:r>
              <a:rPr lang="en-KW" sz="7200" dirty="0">
                <a:solidFill>
                  <a:schemeClr val="accent4">
                    <a:lumMod val="75000"/>
                  </a:schemeClr>
                </a:solidFill>
                <a:latin typeface="Comic Sans MS" panose="030F0902030302020204" pitchFamily="66" charset="0"/>
              </a:rPr>
              <a:t>step 5</a:t>
            </a:r>
            <a:br>
              <a:rPr lang="en-KW" sz="7200" dirty="0">
                <a:solidFill>
                  <a:schemeClr val="accent4">
                    <a:lumMod val="75000"/>
                  </a:schemeClr>
                </a:solidFill>
                <a:latin typeface="Comic Sans MS" panose="030F0902030302020204" pitchFamily="66" charset="0"/>
              </a:rPr>
            </a:br>
            <a:r>
              <a:rPr lang="en-KW" sz="5400" dirty="0">
                <a:solidFill>
                  <a:schemeClr val="accent4">
                    <a:lumMod val="75000"/>
                  </a:schemeClr>
                </a:solidFill>
                <a:latin typeface="Comic Sans MS" panose="030F0902030302020204" pitchFamily="66" charset="0"/>
              </a:rPr>
              <a:t>Writing</a:t>
            </a:r>
            <a:br>
              <a:rPr lang="en-KW" sz="5400" dirty="0">
                <a:solidFill>
                  <a:schemeClr val="accent4">
                    <a:lumMod val="75000"/>
                  </a:schemeClr>
                </a:solidFill>
                <a:latin typeface="Comic Sans MS" panose="030F0902030302020204" pitchFamily="66" charset="0"/>
              </a:rPr>
            </a:br>
            <a:r>
              <a:rPr lang="en-KW" sz="5400" dirty="0">
                <a:solidFill>
                  <a:schemeClr val="accent4">
                    <a:lumMod val="75000"/>
                  </a:schemeClr>
                </a:solidFill>
                <a:latin typeface="Comic Sans MS" panose="030F0902030302020204" pitchFamily="66" charset="0"/>
              </a:rPr>
              <a:t>S.B p74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C2ADD9-22A8-B467-5C75-2735A1A33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en-KW" sz="200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F3F7C0E-779A-A508-238F-4CCBD1F75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8658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777809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F3F7C0E-779A-A508-238F-4CCBD1F75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8658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4C030F-2EA3-FA01-B105-06977BF34AC7}"/>
              </a:ext>
            </a:extLst>
          </p:cNvPr>
          <p:cNvSpPr txBox="1"/>
          <p:nvPr/>
        </p:nvSpPr>
        <p:spPr>
          <a:xfrm>
            <a:off x="6768443" y="2402550"/>
            <a:ext cx="490351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sz="8000" dirty="0">
                <a:solidFill>
                  <a:srgbClr val="FF0000"/>
                </a:solidFill>
                <a:latin typeface="Comic Sans MS" panose="030F0902030302020204" pitchFamily="66" charset="0"/>
              </a:rPr>
              <a:t>Social media </a:t>
            </a:r>
          </a:p>
          <a:p>
            <a:endParaRPr lang="en-GB" sz="6600" dirty="0">
              <a:latin typeface="Comic Sans MS" panose="030F0902030302020204" pitchFamily="66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6EFB0AA-8A3E-26BF-AEF3-4AA0CCBB67E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" y="2624628"/>
            <a:ext cx="1523366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5A34C-7EC5-2FC7-22D3-E367666B69BC}"/>
              </a:ext>
            </a:extLst>
          </p:cNvPr>
          <p:cNvSpPr txBox="1"/>
          <p:nvPr/>
        </p:nvSpPr>
        <p:spPr>
          <a:xfrm>
            <a:off x="518984" y="197363"/>
            <a:ext cx="10940419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 algn="ctr">
              <a:buFont typeface="Wingdings" pitchFamily="2" charset="2"/>
              <a:buChar char="Ø"/>
            </a:pPr>
            <a:r>
              <a:rPr lang="en-GB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rPr>
              <a:t>Sources of stories: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8524E9-9D7F-DD01-12EE-BE948836A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041" y="1619062"/>
            <a:ext cx="4747959" cy="422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19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F3F7C0E-779A-A508-238F-4CCBD1F75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8658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4C030F-2EA3-FA01-B105-06977BF34AC7}"/>
              </a:ext>
            </a:extLst>
          </p:cNvPr>
          <p:cNvSpPr txBox="1"/>
          <p:nvPr/>
        </p:nvSpPr>
        <p:spPr>
          <a:xfrm>
            <a:off x="7009080" y="2056686"/>
            <a:ext cx="490351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8000" dirty="0">
                <a:solidFill>
                  <a:srgbClr val="FF0000"/>
                </a:solidFill>
                <a:latin typeface="Comic Sans MS" panose="030F0902030302020204" pitchFamily="66" charset="0"/>
              </a:rPr>
              <a:t>Family and friends</a:t>
            </a:r>
          </a:p>
          <a:p>
            <a:endParaRPr lang="en-GB" sz="6600" dirty="0">
              <a:latin typeface="Comic Sans MS" panose="030F0902030302020204" pitchFamily="66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6EFB0AA-8A3E-26BF-AEF3-4AA0CCBB67E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" y="2624628"/>
            <a:ext cx="1523366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5A34C-7EC5-2FC7-22D3-E367666B69BC}"/>
              </a:ext>
            </a:extLst>
          </p:cNvPr>
          <p:cNvSpPr txBox="1"/>
          <p:nvPr/>
        </p:nvSpPr>
        <p:spPr>
          <a:xfrm>
            <a:off x="518984" y="197363"/>
            <a:ext cx="10940419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 algn="ctr">
              <a:buFont typeface="Wingdings" pitchFamily="2" charset="2"/>
              <a:buChar char="Ø"/>
            </a:pPr>
            <a:r>
              <a:rPr lang="en-GB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rPr>
              <a:t>Sources of stories: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2A280D-BC86-3D91-24DB-C63BB12FE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35" y="1865871"/>
            <a:ext cx="5879549" cy="391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98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F3F7C0E-779A-A508-238F-4CCBD1F75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8658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6EFB0AA-8A3E-26BF-AEF3-4AA0CCBB67E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" y="2624628"/>
            <a:ext cx="1523366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5A34C-7EC5-2FC7-22D3-E367666B69BC}"/>
              </a:ext>
            </a:extLst>
          </p:cNvPr>
          <p:cNvSpPr txBox="1"/>
          <p:nvPr/>
        </p:nvSpPr>
        <p:spPr>
          <a:xfrm>
            <a:off x="518984" y="197363"/>
            <a:ext cx="10940419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 algn="ctr">
              <a:buFont typeface="Wingdings" pitchFamily="2" charset="2"/>
              <a:buChar char="Ø"/>
            </a:pPr>
            <a:r>
              <a:rPr lang="en-GB" sz="6600" dirty="0">
                <a:solidFill>
                  <a:srgbClr val="92D050"/>
                </a:solidFill>
                <a:latin typeface="Comic Sans MS" panose="030F0902030302020204" pitchFamily="66" charset="0"/>
              </a:rPr>
              <a:t>The importance of stories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B3E473-AFAC-103D-06B0-A623B3A13AC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68888" y="1011860"/>
            <a:ext cx="95122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pic>
        <p:nvPicPr>
          <p:cNvPr id="12289" name="Picture 5" descr="Storytelling, an approach to make kids smarter - Our Own Kids Club">
            <a:extLst>
              <a:ext uri="{FF2B5EF4-FFF2-40B4-BE49-F238E27FC236}">
                <a16:creationId xmlns:a16="http://schemas.microsoft.com/office/drawing/2014/main" id="{3FBC71C2-F9C4-1C97-299B-D377A99DD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88" y="2321021"/>
            <a:ext cx="4637230" cy="46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809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F3F7C0E-779A-A508-238F-4CCBD1F75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8658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6EFB0AA-8A3E-26BF-AEF3-4AA0CCBB67E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" y="2624628"/>
            <a:ext cx="1523366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5A34C-7EC5-2FC7-22D3-E367666B69BC}"/>
              </a:ext>
            </a:extLst>
          </p:cNvPr>
          <p:cNvSpPr txBox="1"/>
          <p:nvPr/>
        </p:nvSpPr>
        <p:spPr>
          <a:xfrm>
            <a:off x="-565034" y="289653"/>
            <a:ext cx="1311887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 algn="ctr">
              <a:buFont typeface="Wingdings" pitchFamily="2" charset="2"/>
              <a:buChar char="Ø"/>
            </a:pPr>
            <a:r>
              <a:rPr lang="en-GB" sz="6600" dirty="0">
                <a:solidFill>
                  <a:srgbClr val="92D050"/>
                </a:solidFill>
                <a:latin typeface="Comic Sans MS" panose="030F0902030302020204" pitchFamily="66" charset="0"/>
              </a:rPr>
              <a:t>They teach us good morals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B3E473-AFAC-103D-06B0-A623B3A13AC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68888" y="1011860"/>
            <a:ext cx="95122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B1E37F-8857-E7B5-3C14-E1EBBD6A0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0" y="2895600"/>
            <a:ext cx="1905000" cy="1066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975C67-0DE2-C9DA-37F3-4525B36EA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1" y="1553723"/>
            <a:ext cx="10261600" cy="661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96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F3F7C0E-779A-A508-238F-4CCBD1F75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8658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6EFB0AA-8A3E-26BF-AEF3-4AA0CCBB67E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" y="2624628"/>
            <a:ext cx="1523366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5A34C-7EC5-2FC7-22D3-E367666B69BC}"/>
              </a:ext>
            </a:extLst>
          </p:cNvPr>
          <p:cNvSpPr txBox="1"/>
          <p:nvPr/>
        </p:nvSpPr>
        <p:spPr>
          <a:xfrm>
            <a:off x="-565034" y="289653"/>
            <a:ext cx="1311887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 algn="ctr">
              <a:buFont typeface="Wingdings" pitchFamily="2" charset="2"/>
              <a:buChar char="Ø"/>
            </a:pPr>
            <a:r>
              <a:rPr lang="en-GB" sz="6600" dirty="0">
                <a:solidFill>
                  <a:srgbClr val="92D050"/>
                </a:solidFill>
                <a:latin typeface="Comic Sans MS" panose="030F0902030302020204" pitchFamily="66" charset="0"/>
              </a:rPr>
              <a:t>They give us information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B3E473-AFAC-103D-06B0-A623B3A13AC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68888" y="1011860"/>
            <a:ext cx="95122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4873FD7-F5E5-68CC-42DE-00A84E752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0933" y="13976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pic>
        <p:nvPicPr>
          <p:cNvPr id="14337" name="Picture 4" descr="Importance of Storytelling in Child Development | by yash patel | Medium">
            <a:extLst>
              <a:ext uri="{FF2B5EF4-FFF2-40B4-BE49-F238E27FC236}">
                <a16:creationId xmlns:a16="http://schemas.microsoft.com/office/drawing/2014/main" id="{74BA5CCF-EFFD-1DD5-CA22-7C0219867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933" y="1397649"/>
            <a:ext cx="5943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858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F3F7C0E-779A-A508-238F-4CCBD1F75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8658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6EFB0AA-8A3E-26BF-AEF3-4AA0CCBB67E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" y="2624628"/>
            <a:ext cx="1523366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5A34C-7EC5-2FC7-22D3-E367666B69BC}"/>
              </a:ext>
            </a:extLst>
          </p:cNvPr>
          <p:cNvSpPr txBox="1"/>
          <p:nvPr/>
        </p:nvSpPr>
        <p:spPr>
          <a:xfrm>
            <a:off x="-565034" y="289653"/>
            <a:ext cx="1311887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 algn="ctr">
              <a:buFont typeface="Wingdings" pitchFamily="2" charset="2"/>
              <a:buChar char="Ø"/>
            </a:pPr>
            <a:r>
              <a:rPr lang="en-GB" sz="6600" dirty="0">
                <a:solidFill>
                  <a:srgbClr val="92D050"/>
                </a:solidFill>
                <a:latin typeface="Comic Sans MS" panose="030F0902030302020204" pitchFamily="66" charset="0"/>
              </a:rPr>
              <a:t>They convey messages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B3E473-AFAC-103D-06B0-A623B3A13AC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68888" y="1011860"/>
            <a:ext cx="95122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4873FD7-F5E5-68CC-42DE-00A84E752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0933" y="13976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892F98-D8C8-84A9-2AA4-0BCCBE44A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299" y="1737719"/>
            <a:ext cx="3685117" cy="4774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72D920-A45B-DDF7-83ED-742B5DEBA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2" y="2345095"/>
            <a:ext cx="3685117" cy="368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84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F3F7C0E-779A-A508-238F-4CCBD1F75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8658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6EFB0AA-8A3E-26BF-AEF3-4AA0CCBB67E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" y="2624628"/>
            <a:ext cx="1523366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5A34C-7EC5-2FC7-22D3-E367666B69BC}"/>
              </a:ext>
            </a:extLst>
          </p:cNvPr>
          <p:cNvSpPr txBox="1"/>
          <p:nvPr/>
        </p:nvSpPr>
        <p:spPr>
          <a:xfrm>
            <a:off x="-565034" y="289653"/>
            <a:ext cx="1311887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 algn="ctr">
              <a:buFont typeface="Wingdings" pitchFamily="2" charset="2"/>
              <a:buChar char="Ø"/>
            </a:pPr>
            <a:r>
              <a:rPr lang="en-GB" sz="6000" dirty="0">
                <a:solidFill>
                  <a:srgbClr val="92D050"/>
                </a:solidFill>
                <a:latin typeface="Comic Sans MS" panose="030F0902030302020204" pitchFamily="66" charset="0"/>
              </a:rPr>
              <a:t>They help us understand the world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B3E473-AFAC-103D-06B0-A623B3A13AC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68888" y="1011860"/>
            <a:ext cx="95122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4873FD7-F5E5-68CC-42DE-00A84E752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0933" y="13976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E7889F-AFB8-C7EE-C07D-0D2A55F67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94" y="2696866"/>
            <a:ext cx="5695906" cy="3203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56E295-2CCB-F8DA-C9EF-3F2BC58B5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585" y="2696866"/>
            <a:ext cx="4805921" cy="320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00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F3F7C0E-779A-A508-238F-4CCBD1F75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8658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6EFB0AA-8A3E-26BF-AEF3-4AA0CCBB67E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" y="2624628"/>
            <a:ext cx="1523366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5A34C-7EC5-2FC7-22D3-E367666B69BC}"/>
              </a:ext>
            </a:extLst>
          </p:cNvPr>
          <p:cNvSpPr txBox="1"/>
          <p:nvPr/>
        </p:nvSpPr>
        <p:spPr>
          <a:xfrm>
            <a:off x="-565034" y="289653"/>
            <a:ext cx="1311887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 algn="ctr">
              <a:buFont typeface="Wingdings" pitchFamily="2" charset="2"/>
              <a:buChar char="Ø"/>
            </a:pPr>
            <a:r>
              <a:rPr lang="en-GB" sz="6000" dirty="0">
                <a:solidFill>
                  <a:srgbClr val="92D050"/>
                </a:solidFill>
                <a:latin typeface="Comic Sans MS" panose="030F0902030302020204" pitchFamily="66" charset="0"/>
              </a:rPr>
              <a:t>They convey experience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B3E473-AFAC-103D-06B0-A623B3A13AC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68888" y="1011860"/>
            <a:ext cx="95122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4873FD7-F5E5-68CC-42DE-00A84E752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0933" y="13976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7B7BCA-D1FC-3C27-9DB4-87CD0D454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533" y="2000198"/>
            <a:ext cx="4851083" cy="43749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601241-D034-A3F6-CF8A-006B37668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24" y="4503690"/>
            <a:ext cx="4395818" cy="2197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90AF94-FCE6-3A62-2FB5-9CE07011C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917" y="1698844"/>
            <a:ext cx="4792624" cy="264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43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81E03-2DFE-C86C-CDD4-D529623EB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149" y="1365955"/>
            <a:ext cx="11643702" cy="7977409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en-GB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rPr>
              <a:t>	</a:t>
            </a:r>
            <a:r>
              <a:rPr lang="en-GB" sz="84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rPr>
              <a:t>Today I will talk about stories. </a:t>
            </a:r>
            <a:r>
              <a:rPr lang="en-GB" sz="8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rPr>
              <a:t>Stories are important in our life. </a:t>
            </a:r>
            <a:r>
              <a:rPr lang="en-GB" sz="84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We can hear stories everywhere. </a:t>
            </a:r>
            <a:r>
              <a:rPr lang="en-GB" sz="8400" dirty="0">
                <a:solidFill>
                  <a:schemeClr val="accent1">
                    <a:lumMod val="75000"/>
                  </a:schemeClr>
                </a:solidFill>
                <a:latin typeface="Comic Sans MS" panose="030F0902030302020204" pitchFamily="66" charset="0"/>
              </a:rPr>
              <a:t>We hear stories from family and friends</a:t>
            </a:r>
            <a:r>
              <a:rPr lang="en-GB" sz="8400" dirty="0">
                <a:solidFill>
                  <a:schemeClr val="accent4">
                    <a:lumMod val="75000"/>
                  </a:schemeClr>
                </a:solidFill>
                <a:latin typeface="Comic Sans MS" panose="030F0902030302020204" pitchFamily="66" charset="0"/>
              </a:rPr>
              <a:t>. </a:t>
            </a:r>
            <a:r>
              <a:rPr lang="en-GB" sz="8400" dirty="0">
                <a:solidFill>
                  <a:srgbClr val="FF0000"/>
                </a:solidFill>
                <a:latin typeface="Comic Sans MS" panose="030F0902030302020204" pitchFamily="66" charset="0"/>
              </a:rPr>
              <a:t>We read stories from books. </a:t>
            </a:r>
            <a:r>
              <a:rPr lang="en-GB" sz="8400" dirty="0">
                <a:solidFill>
                  <a:srgbClr val="FFC000"/>
                </a:solidFill>
                <a:latin typeface="Comic Sans MS" panose="030F0902030302020204" pitchFamily="66" charset="0"/>
              </a:rPr>
              <a:t>We get stories from TV and social media. 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en-GB" sz="8400" dirty="0">
                <a:solidFill>
                  <a:srgbClr val="FFC000"/>
                </a:solidFill>
                <a:latin typeface="Comic Sans MS" panose="030F0902030302020204" pitchFamily="66" charset="0"/>
              </a:rPr>
              <a:t>	</a:t>
            </a:r>
            <a:r>
              <a:rPr lang="en-GB" sz="8400" dirty="0">
                <a:solidFill>
                  <a:srgbClr val="DA5CFE"/>
                </a:solidFill>
                <a:latin typeface="Comic Sans MS" panose="030F0902030302020204" pitchFamily="66" charset="0"/>
              </a:rPr>
              <a:t>We like stories because they are important. </a:t>
            </a:r>
            <a:r>
              <a:rPr lang="en-GB" sz="8400" dirty="0">
                <a:solidFill>
                  <a:srgbClr val="FF0000"/>
                </a:solidFill>
                <a:latin typeface="Comic Sans MS" panose="030F0902030302020204" pitchFamily="66" charset="0"/>
              </a:rPr>
              <a:t>They teach us good morals. </a:t>
            </a:r>
            <a:r>
              <a:rPr lang="en-GB" sz="8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rPr>
              <a:t>They can give us information. </a:t>
            </a:r>
            <a:r>
              <a:rPr lang="en-GB" sz="8400" dirty="0">
                <a:solidFill>
                  <a:schemeClr val="accent1">
                    <a:lumMod val="75000"/>
                  </a:schemeClr>
                </a:solidFill>
                <a:latin typeface="Comic Sans MS" panose="030F0902030302020204" pitchFamily="66" charset="0"/>
              </a:rPr>
              <a:t>They can convey messages.</a:t>
            </a:r>
            <a:r>
              <a:rPr lang="en-GB" sz="8400" dirty="0">
                <a:solidFill>
                  <a:srgbClr val="FF0000"/>
                </a:solidFill>
                <a:latin typeface="Comic Sans MS" panose="030F0902030302020204" pitchFamily="66" charset="0"/>
              </a:rPr>
              <a:t> </a:t>
            </a:r>
            <a:r>
              <a:rPr lang="en-GB" sz="8400" dirty="0">
                <a:solidFill>
                  <a:srgbClr val="FFC000"/>
                </a:solidFill>
                <a:latin typeface="Comic Sans MS" panose="030F0902030302020204" pitchFamily="66" charset="0"/>
              </a:rPr>
              <a:t>They can help us understand the world. </a:t>
            </a:r>
            <a:r>
              <a:rPr lang="en-GB" sz="8400" dirty="0">
                <a:solidFill>
                  <a:srgbClr val="00B050"/>
                </a:solidFill>
                <a:latin typeface="Comic Sans MS" panose="030F0902030302020204" pitchFamily="66" charset="0"/>
              </a:rPr>
              <a:t>They can convey experiences.</a:t>
            </a:r>
            <a:r>
              <a:rPr lang="en-KW" sz="8400" dirty="0">
                <a:solidFill>
                  <a:srgbClr val="00B050"/>
                </a:solidFill>
                <a:latin typeface="Comic Sans MS" panose="030F0902030302020204" pitchFamily="66" charset="0"/>
              </a:rPr>
              <a:t> </a:t>
            </a:r>
            <a:endParaRPr lang="en-GB" sz="8400" dirty="0">
              <a:solidFill>
                <a:srgbClr val="FFC000"/>
              </a:solidFill>
              <a:latin typeface="Comic Sans MS" panose="030F0902030302020204" pitchFamily="66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endParaRPr lang="en-GB" sz="4000" dirty="0">
              <a:solidFill>
                <a:srgbClr val="FFC000"/>
              </a:solidFill>
              <a:latin typeface="Comic Sans MS" panose="030F0902030302020204" pitchFamily="66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r>
              <a:rPr lang="en-GB" sz="4000" dirty="0">
                <a:solidFill>
                  <a:srgbClr val="FFC000"/>
                </a:solidFill>
              </a:rPr>
              <a:t>	</a:t>
            </a:r>
            <a:endParaRPr lang="en-KW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5C5F8F-9EE9-CC00-902F-B0AB2F833634}"/>
              </a:ext>
            </a:extLst>
          </p:cNvPr>
          <p:cNvSpPr/>
          <p:nvPr/>
        </p:nvSpPr>
        <p:spPr>
          <a:xfrm>
            <a:off x="3018067" y="0"/>
            <a:ext cx="5658921" cy="1001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400" b="1" u="sng" dirty="0"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Stories are powerful</a:t>
            </a:r>
            <a:endParaRPr lang="en-KW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48E4A0-3DA1-A85F-54B9-BB61393E8EF8}"/>
              </a:ext>
            </a:extLst>
          </p:cNvPr>
          <p:cNvSpPr txBox="1"/>
          <p:nvPr/>
        </p:nvSpPr>
        <p:spPr>
          <a:xfrm>
            <a:off x="1180730" y="3373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KW" dirty="0"/>
          </a:p>
        </p:txBody>
      </p:sp>
    </p:spTree>
    <p:extLst>
      <p:ext uri="{BB962C8B-B14F-4D97-AF65-F5344CB8AC3E}">
        <p14:creationId xmlns:p14="http://schemas.microsoft.com/office/powerpoint/2010/main" val="3281133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81E03-2DFE-C86C-CDD4-D529623EB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54" y="1100830"/>
            <a:ext cx="11643702" cy="6436311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en-GB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rPr>
              <a:t>	</a:t>
            </a:r>
            <a:r>
              <a:rPr lang="en-GB" sz="5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rPr>
              <a:t>Today I will talk about stories. </a:t>
            </a:r>
            <a:r>
              <a:rPr lang="en-GB" sz="5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rPr>
              <a:t>Stories are important in our life. </a:t>
            </a:r>
            <a:r>
              <a:rPr lang="en-GB" sz="52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We can hear stories everywhere. </a:t>
            </a:r>
            <a:r>
              <a:rPr lang="en-GB" sz="5200" dirty="0">
                <a:solidFill>
                  <a:schemeClr val="accent1">
                    <a:lumMod val="75000"/>
                  </a:schemeClr>
                </a:solidFill>
                <a:latin typeface="Comic Sans MS" panose="030F0902030302020204" pitchFamily="66" charset="0"/>
              </a:rPr>
              <a:t>We hear stories from family and friends</a:t>
            </a:r>
            <a:r>
              <a:rPr lang="en-GB" sz="5200" dirty="0">
                <a:solidFill>
                  <a:schemeClr val="accent4">
                    <a:lumMod val="75000"/>
                  </a:schemeClr>
                </a:solidFill>
                <a:latin typeface="Comic Sans MS" panose="030F0902030302020204" pitchFamily="66" charset="0"/>
              </a:rPr>
              <a:t>. </a:t>
            </a:r>
            <a:r>
              <a:rPr lang="en-GB" sz="5200" dirty="0">
                <a:solidFill>
                  <a:srgbClr val="FF0000"/>
                </a:solidFill>
                <a:latin typeface="Comic Sans MS" panose="030F0902030302020204" pitchFamily="66" charset="0"/>
              </a:rPr>
              <a:t>We read stories from books. </a:t>
            </a:r>
            <a:r>
              <a:rPr lang="en-GB" sz="5200" dirty="0">
                <a:solidFill>
                  <a:srgbClr val="FFC000"/>
                </a:solidFill>
                <a:latin typeface="Comic Sans MS" panose="030F0902030302020204" pitchFamily="66" charset="0"/>
              </a:rPr>
              <a:t>We get stories from TV and social media.</a:t>
            </a:r>
          </a:p>
          <a:p>
            <a:pPr marL="0" indent="0" algn="just">
              <a:lnSpc>
                <a:spcPct val="170000"/>
              </a:lnSpc>
              <a:buNone/>
            </a:pPr>
            <a:endParaRPr lang="en-GB" sz="4000" dirty="0">
              <a:solidFill>
                <a:srgbClr val="FFC000"/>
              </a:solidFill>
              <a:latin typeface="Comic Sans MS" panose="030F0902030302020204" pitchFamily="66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r>
              <a:rPr lang="en-GB" sz="4000" dirty="0">
                <a:solidFill>
                  <a:srgbClr val="FFC000"/>
                </a:solidFill>
              </a:rPr>
              <a:t>	</a:t>
            </a:r>
            <a:endParaRPr lang="en-KW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5C5F8F-9EE9-CC00-902F-B0AB2F833634}"/>
              </a:ext>
            </a:extLst>
          </p:cNvPr>
          <p:cNvSpPr/>
          <p:nvPr/>
        </p:nvSpPr>
        <p:spPr>
          <a:xfrm>
            <a:off x="3018067" y="0"/>
            <a:ext cx="5658921" cy="1001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400" b="1" u="sng" dirty="0"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Stories are powerful</a:t>
            </a:r>
            <a:endParaRPr lang="en-KW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48E4A0-3DA1-A85F-54B9-BB61393E8EF8}"/>
              </a:ext>
            </a:extLst>
          </p:cNvPr>
          <p:cNvSpPr txBox="1"/>
          <p:nvPr/>
        </p:nvSpPr>
        <p:spPr>
          <a:xfrm>
            <a:off x="1180730" y="3373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KW" dirty="0"/>
          </a:p>
        </p:txBody>
      </p:sp>
    </p:spTree>
    <p:extLst>
      <p:ext uri="{BB962C8B-B14F-4D97-AF65-F5344CB8AC3E}">
        <p14:creationId xmlns:p14="http://schemas.microsoft.com/office/powerpoint/2010/main" val="247900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3CEA4-2390-9E07-C75C-058481576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B78C6-A513-C27B-DBC9-504A92D1F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0AF13AFF-8FE1-AFD1-AE13-A15D66DD9279}"/>
              </a:ext>
            </a:extLst>
          </p:cNvPr>
          <p:cNvSpPr txBox="1"/>
          <p:nvPr/>
        </p:nvSpPr>
        <p:spPr>
          <a:xfrm>
            <a:off x="440267" y="681037"/>
            <a:ext cx="11548533" cy="5245629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GB" sz="2800" b="1" u="sng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*Reported the following requests:-</a:t>
            </a: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‘’Eat your breakfast’’.</a:t>
            </a: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50000"/>
              </a:lnSpc>
            </a:pP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My father asked me ………………………………………………………………………..….</a:t>
            </a: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50000"/>
              </a:lnSpc>
            </a:pP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2-‘’Do your homework’’.</a:t>
            </a: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50000"/>
              </a:lnSpc>
            </a:pP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My teacher……………………………………………………………….……………………………</a:t>
            </a: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‘’Don’t eat sweets’’</a:t>
            </a: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50000"/>
              </a:lnSpc>
            </a:pP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My mother …………………………………………………………………………………………….</a:t>
            </a: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91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81E03-2DFE-C86C-CDD4-D529623EB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149" y="532660"/>
            <a:ext cx="11643702" cy="5222359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en-GB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rPr>
              <a:t>	</a:t>
            </a:r>
            <a:endParaRPr lang="en-GB" sz="4000" dirty="0">
              <a:solidFill>
                <a:srgbClr val="FFC000"/>
              </a:solidFill>
              <a:latin typeface="Comic Sans MS" panose="030F0902030302020204" pitchFamily="66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r>
              <a:rPr lang="en-GB" sz="4000" dirty="0">
                <a:solidFill>
                  <a:srgbClr val="FFC000"/>
                </a:solidFill>
              </a:rPr>
              <a:t>	</a:t>
            </a:r>
            <a:r>
              <a:rPr lang="en-GB" sz="4000" dirty="0">
                <a:solidFill>
                  <a:srgbClr val="FFC000"/>
                </a:solidFill>
                <a:latin typeface="Comic Sans MS" panose="030F0902030302020204" pitchFamily="66" charset="0"/>
              </a:rPr>
              <a:t>We like stories because they are important. </a:t>
            </a:r>
            <a:r>
              <a:rPr lang="en-GB" sz="4000" dirty="0">
                <a:solidFill>
                  <a:srgbClr val="FF0000"/>
                </a:solidFill>
                <a:latin typeface="Comic Sans MS" panose="030F0902030302020204" pitchFamily="66" charset="0"/>
              </a:rPr>
              <a:t>They teach us good morals. </a:t>
            </a:r>
            <a:r>
              <a:rPr lang="en-GB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rPr>
              <a:t>They can give us information. </a:t>
            </a:r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Comic Sans MS" panose="030F0902030302020204" pitchFamily="66" charset="0"/>
              </a:rPr>
              <a:t>They can convey messages.</a:t>
            </a:r>
            <a:r>
              <a:rPr lang="en-GB" sz="4000" dirty="0">
                <a:solidFill>
                  <a:srgbClr val="FF0000"/>
                </a:solidFill>
                <a:latin typeface="Comic Sans MS" panose="030F0902030302020204" pitchFamily="66" charset="0"/>
              </a:rPr>
              <a:t> </a:t>
            </a:r>
            <a:r>
              <a:rPr lang="en-GB" sz="4000" dirty="0">
                <a:solidFill>
                  <a:srgbClr val="FFC000"/>
                </a:solidFill>
                <a:latin typeface="Comic Sans MS" panose="030F0902030302020204" pitchFamily="66" charset="0"/>
              </a:rPr>
              <a:t>They can help us understand the world. </a:t>
            </a:r>
            <a:r>
              <a:rPr lang="en-GB" sz="4000" dirty="0">
                <a:solidFill>
                  <a:srgbClr val="00B050"/>
                </a:solidFill>
                <a:latin typeface="Comic Sans MS" panose="030F0902030302020204" pitchFamily="66" charset="0"/>
              </a:rPr>
              <a:t>They can convey experiences.</a:t>
            </a:r>
            <a:r>
              <a:rPr lang="en-KW" sz="4000" dirty="0">
                <a:solidFill>
                  <a:srgbClr val="00B050"/>
                </a:solidFill>
                <a:latin typeface="Comic Sans MS" panose="030F0902030302020204" pitchFamily="66" charset="0"/>
              </a:rPr>
              <a:t>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KW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5C5F8F-9EE9-CC00-902F-B0AB2F833634}"/>
              </a:ext>
            </a:extLst>
          </p:cNvPr>
          <p:cNvSpPr/>
          <p:nvPr/>
        </p:nvSpPr>
        <p:spPr>
          <a:xfrm>
            <a:off x="5755162" y="0"/>
            <a:ext cx="184730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093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Storytelling is not just entertainment. It's a fundamental part of being  human | CBC News">
            <a:extLst>
              <a:ext uri="{FF2B5EF4-FFF2-40B4-BE49-F238E27FC236}">
                <a16:creationId xmlns:a16="http://schemas.microsoft.com/office/drawing/2014/main" id="{2DEDFD6C-15D4-1272-E099-4FBE5BECBA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3818"/>
          <a:stretch>
            <a:fillRect/>
          </a:stretch>
        </p:blipFill>
        <p:spPr bwMode="auto">
          <a:xfrm>
            <a:off x="3544824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F5EF97-DA37-D470-C617-2A833C0C0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916" y="1837443"/>
            <a:ext cx="4023360" cy="3204134"/>
          </a:xfrm>
        </p:spPr>
        <p:txBody>
          <a:bodyPr anchor="b">
            <a:noAutofit/>
          </a:bodyPr>
          <a:lstStyle/>
          <a:p>
            <a:pPr algn="l"/>
            <a:r>
              <a:rPr lang="en-US" sz="7200" dirty="0">
                <a:solidFill>
                  <a:schemeClr val="accent4">
                    <a:lumMod val="75000"/>
                  </a:schemeClr>
                </a:solidFill>
                <a:latin typeface="Comic Sans MS" panose="030F0902030302020204" pitchFamily="66" charset="0"/>
              </a:rPr>
              <a:t>U</a:t>
            </a:r>
            <a:r>
              <a:rPr lang="en-KW" sz="7200" dirty="0">
                <a:solidFill>
                  <a:schemeClr val="accent4">
                    <a:lumMod val="75000"/>
                  </a:schemeClr>
                </a:solidFill>
                <a:latin typeface="Comic Sans MS" panose="030F0902030302020204" pitchFamily="66" charset="0"/>
              </a:rPr>
              <a:t>nit 9</a:t>
            </a:r>
            <a:br>
              <a:rPr lang="en-KW" sz="7200" dirty="0">
                <a:solidFill>
                  <a:schemeClr val="accent4">
                    <a:lumMod val="75000"/>
                  </a:schemeClr>
                </a:solidFill>
                <a:latin typeface="Comic Sans MS" panose="030F0902030302020204" pitchFamily="66" charset="0"/>
              </a:rPr>
            </a:br>
            <a:r>
              <a:rPr lang="en-KW" sz="7200" dirty="0">
                <a:solidFill>
                  <a:schemeClr val="accent4">
                    <a:lumMod val="75000"/>
                  </a:schemeClr>
                </a:solidFill>
                <a:latin typeface="Comic Sans MS" panose="030F0902030302020204" pitchFamily="66" charset="0"/>
              </a:rPr>
              <a:t>step 6</a:t>
            </a:r>
            <a:br>
              <a:rPr lang="en-KW" sz="7200" dirty="0">
                <a:solidFill>
                  <a:schemeClr val="accent4">
                    <a:lumMod val="75000"/>
                  </a:schemeClr>
                </a:solidFill>
                <a:latin typeface="Comic Sans MS" panose="030F0902030302020204" pitchFamily="66" charset="0"/>
              </a:rPr>
            </a:br>
            <a:r>
              <a:rPr lang="en-KW" sz="5400" dirty="0">
                <a:solidFill>
                  <a:schemeClr val="accent4">
                    <a:lumMod val="75000"/>
                  </a:schemeClr>
                </a:solidFill>
                <a:latin typeface="Comic Sans MS" panose="030F0902030302020204" pitchFamily="66" charset="0"/>
              </a:rPr>
              <a:t>Revision</a:t>
            </a:r>
            <a:br>
              <a:rPr lang="en-KW" sz="5400" dirty="0">
                <a:solidFill>
                  <a:schemeClr val="accent4">
                    <a:lumMod val="75000"/>
                  </a:schemeClr>
                </a:solidFill>
                <a:latin typeface="Comic Sans MS" panose="030F0902030302020204" pitchFamily="66" charset="0"/>
              </a:rPr>
            </a:br>
            <a:r>
              <a:rPr lang="en-KW" sz="5400" dirty="0">
                <a:solidFill>
                  <a:schemeClr val="accent4">
                    <a:lumMod val="75000"/>
                  </a:schemeClr>
                </a:solidFill>
                <a:latin typeface="Comic Sans MS" panose="030F0902030302020204" pitchFamily="66" charset="0"/>
              </a:rPr>
              <a:t>W.B p74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C2ADD9-22A8-B467-5C75-2735A1A33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en-KW" sz="200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F3F7C0E-779A-A508-238F-4CCBD1F75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8658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698190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32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Etiquette</a:t>
            </a:r>
            <a:endParaRPr/>
          </a:p>
        </p:txBody>
      </p:sp>
      <p:sp>
        <p:nvSpPr>
          <p:cNvPr id="1624" name="Google Shape;1624;p32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25" name="Google Shape;1625;p32">
            <a:hlinkClick r:id="rId4" action="ppaction://hlinksldjump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26" name="Google Shape;1626;p32">
            <a:hlinkClick r:id="rId5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27" name="Google Shape;1627;p32">
            <a:hlinkClick r:id="rId6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28" name="Google Shape;1628;p32">
            <a:hlinkClick r:id="rId7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29" name="Google Shape;1629;p32">
            <a:hlinkClick r:id="rId8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30" name="Google Shape;1630;p32">
            <a:hlinkClick r:id="rId9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90469A-39A8-B54F-A3B4-18A5E3630321}"/>
              </a:ext>
            </a:extLst>
          </p:cNvPr>
          <p:cNvSpPr txBox="1"/>
          <p:nvPr/>
        </p:nvSpPr>
        <p:spPr>
          <a:xfrm>
            <a:off x="125630" y="-331161"/>
            <a:ext cx="12176297" cy="97872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902030302020204" pitchFamily="66" charset="0"/>
              </a:rPr>
              <a:t>   </a:t>
            </a:r>
          </a:p>
          <a:p>
            <a:r>
              <a:rPr lang="en-GB" sz="5400" dirty="0">
                <a:latin typeface="Comic Sans MS" panose="030F0902030302020204" pitchFamily="66" charset="0"/>
              </a:rPr>
              <a:t>    engage (v)</a:t>
            </a:r>
          </a:p>
          <a:p>
            <a:endParaRPr lang="en-GB" sz="5400" dirty="0">
              <a:latin typeface="Comic Sans MS" panose="030F0902030302020204" pitchFamily="66" charset="0"/>
            </a:endParaRPr>
          </a:p>
          <a:p>
            <a:endParaRPr lang="en-KW" sz="5400" dirty="0">
              <a:latin typeface="Comic Sans MS" panose="030F0902030302020204" pitchFamily="66" charset="0"/>
            </a:endParaRPr>
          </a:p>
          <a:p>
            <a:endParaRPr lang="en-KW" dirty="0">
              <a:latin typeface="Comic Sans MS" panose="030F0902030302020204" pitchFamily="66" charset="0"/>
            </a:endParaRPr>
          </a:p>
          <a:p>
            <a:endParaRPr lang="en-KW" dirty="0">
              <a:latin typeface="Comic Sans MS" panose="030F0902030302020204" pitchFamily="66" charset="0"/>
            </a:endParaRPr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5ABF5F-116F-154A-843F-65FEE76E09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630" y="1727895"/>
            <a:ext cx="5080000" cy="508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2BFFCA-EDA2-1549-AD37-9436651D81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0500" y="2514024"/>
            <a:ext cx="5338330" cy="384457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30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Virtual Meeting ETIQUETTE</a:t>
            </a:r>
            <a:endParaRPr sz="3200"/>
          </a:p>
        </p:txBody>
      </p:sp>
      <p:sp>
        <p:nvSpPr>
          <p:cNvPr id="1592" name="Google Shape;1592;p30">
            <a:hlinkClick r:id="rId3" action="ppaction://hlinksldjump"/>
          </p:cNvPr>
          <p:cNvSpPr/>
          <p:nvPr/>
        </p:nvSpPr>
        <p:spPr>
          <a:xfrm rot="5397851">
            <a:off x="11364980" y="1293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93" name="Google Shape;1593;p30">
            <a:hlinkClick r:id="rId4" action="ppaction://hlinksldjump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94" name="Google Shape;1594;p30">
            <a:hlinkClick r:id="rId5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95" name="Google Shape;1595;p30">
            <a:hlinkClick r:id="rId6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96" name="Google Shape;1596;p30">
            <a:hlinkClick r:id="rId7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97" name="Google Shape;1597;p30">
            <a:hlinkClick r:id="rId8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98" name="Google Shape;1598;p30">
            <a:hlinkClick r:id="rId9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99" name="Google Shape;1599;p30"/>
          <p:cNvSpPr txBox="1">
            <a:spLocks noGrp="1"/>
          </p:cNvSpPr>
          <p:nvPr>
            <p:ph type="title"/>
          </p:nvPr>
        </p:nvSpPr>
        <p:spPr>
          <a:xfrm>
            <a:off x="6608350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Page 1</a:t>
            </a:r>
            <a:endParaRPr sz="3200"/>
          </a:p>
        </p:txBody>
      </p:sp>
      <p:sp>
        <p:nvSpPr>
          <p:cNvPr id="1600" name="Google Shape;1600;p30">
            <a:hlinkClick r:id="rId9" action="ppaction://hlinksldjump"/>
          </p:cNvPr>
          <p:cNvSpPr/>
          <p:nvPr/>
        </p:nvSpPr>
        <p:spPr>
          <a:xfrm rot="5397851">
            <a:off x="11364980" y="1293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i="0" u="none" strike="noStrike" cap="none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601" name="Google Shape;1601;p30">
            <a:hlinkClick r:id="" action="ppaction://hlinkshowjump?jump=nextslide"/>
          </p:cNvPr>
          <p:cNvSpPr txBox="1"/>
          <p:nvPr/>
        </p:nvSpPr>
        <p:spPr>
          <a:xfrm>
            <a:off x="6877550" y="559050"/>
            <a:ext cx="1820400" cy="3324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Go to NEXT SLIDE</a:t>
            </a:r>
            <a:endParaRPr sz="1500" b="1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F75219-426E-A842-B4AA-5F454E183880}"/>
              </a:ext>
            </a:extLst>
          </p:cNvPr>
          <p:cNvSpPr txBox="1"/>
          <p:nvPr/>
        </p:nvSpPr>
        <p:spPr>
          <a:xfrm>
            <a:off x="0" y="-574551"/>
            <a:ext cx="12176297" cy="89562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5400" dirty="0"/>
          </a:p>
          <a:p>
            <a:r>
              <a:rPr lang="en-US" sz="5400" dirty="0">
                <a:latin typeface="Comic Sans MS" panose="030F0902030302020204" pitchFamily="66" charset="0"/>
              </a:rPr>
              <a:t>   </a:t>
            </a:r>
          </a:p>
          <a:p>
            <a:r>
              <a:rPr lang="en-US" sz="5400" dirty="0">
                <a:latin typeface="Comic Sans MS" panose="030F0902030302020204" pitchFamily="66" charset="0"/>
              </a:rPr>
              <a:t>   wisdom (n)</a:t>
            </a:r>
            <a:endParaRPr lang="en-KW" sz="5400" dirty="0">
              <a:latin typeface="Comic Sans MS" panose="030F0902030302020204" pitchFamily="66" charset="0"/>
            </a:endParaRPr>
          </a:p>
          <a:p>
            <a:endParaRPr lang="en-KW" dirty="0">
              <a:latin typeface="Comic Sans MS" panose="030F0902030302020204" pitchFamily="66" charset="0"/>
            </a:endParaRPr>
          </a:p>
          <a:p>
            <a:endParaRPr lang="en-KW" dirty="0">
              <a:latin typeface="Comic Sans MS" panose="030F0902030302020204" pitchFamily="66" charset="0"/>
            </a:endParaRPr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0E6547-C429-794F-8B05-CC4108D9FE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96130" y="4160270"/>
            <a:ext cx="2264700" cy="20172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53C616-B937-324A-A1DC-A9935B3447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15415" y="2321718"/>
            <a:ext cx="3925323" cy="38558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C5825D-6A75-1444-B6F4-24F8840F9E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969" y="2224622"/>
            <a:ext cx="4328956" cy="432895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Google Shape;2535;p29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6000" dirty="0">
                <a:solidFill>
                  <a:schemeClr val="accent1"/>
                </a:solidFill>
                <a:latin typeface="Comic Sans MS" panose="030F0902030302020204" pitchFamily="66" charset="0"/>
              </a:rPr>
              <a:t>outwit (V)</a:t>
            </a:r>
          </a:p>
          <a:p>
            <a:pPr marL="0" indent="0">
              <a:lnSpc>
                <a:spcPct val="100000"/>
              </a:lnSpc>
              <a:buNone/>
            </a:pPr>
            <a:endParaRPr sz="4267" dirty="0">
              <a:solidFill>
                <a:schemeClr val="accent1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2536" name="Google Shape;2536;p29"/>
          <p:cNvCxnSpPr/>
          <p:nvPr/>
        </p:nvCxnSpPr>
        <p:spPr>
          <a:xfrm>
            <a:off x="1109033" y="1392033"/>
            <a:ext cx="6571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A8396EB-558E-AD4A-A4F7-19489C55FE35}"/>
              </a:ext>
            </a:extLst>
          </p:cNvPr>
          <p:cNvSpPr txBox="1"/>
          <p:nvPr/>
        </p:nvSpPr>
        <p:spPr>
          <a:xfrm>
            <a:off x="8788843" y="-8291898"/>
            <a:ext cx="16577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KW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E3D4A-5C94-6147-85FC-D5D1CC2B422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968780" y="4933580"/>
            <a:ext cx="3583386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0FC9E2-ABF1-0644-B165-8FED55ED2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8E356B8-9CB8-2A41-983A-97A314F800F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834394" y="4329757"/>
            <a:ext cx="2451447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 sz="240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C4EA473-B95A-BA47-8B0D-A435C376A8B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993129" y="4600877"/>
            <a:ext cx="3409518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 sz="2400"/>
          </a:p>
        </p:txBody>
      </p:sp>
      <p:pic>
        <p:nvPicPr>
          <p:cNvPr id="3073" name="Picture 5" descr="Sly Old Fox High Resolution Stock Photography and Images - Alamy">
            <a:extLst>
              <a:ext uri="{FF2B5EF4-FFF2-40B4-BE49-F238E27FC236}">
                <a16:creationId xmlns:a16="http://schemas.microsoft.com/office/drawing/2014/main" id="{9F9E2BBD-B69F-3A46-B5A9-6B76ACCD6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9"/>
          <a:stretch>
            <a:fillRect/>
          </a:stretch>
        </p:blipFill>
        <p:spPr bwMode="auto">
          <a:xfrm>
            <a:off x="1993129" y="3204303"/>
            <a:ext cx="2841265" cy="250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DA49693C-52C1-D643-A07F-49FB661B338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834393" y="4608643"/>
            <a:ext cx="3486538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 sz="2400"/>
          </a:p>
        </p:txBody>
      </p:sp>
      <p:pic>
        <p:nvPicPr>
          <p:cNvPr id="3075" name="Picture 7" descr="Hand-painted Cartoon Little Red Riding Hood PNG, Clipart, Cartoon, Cartoon  Clipart, Character, Hand, Hand Painted">
            <a:extLst>
              <a:ext uri="{FF2B5EF4-FFF2-40B4-BE49-F238E27FC236}">
                <a16:creationId xmlns:a16="http://schemas.microsoft.com/office/drawing/2014/main" id="{ED98F67F-0004-0E43-9FDA-E9842D897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394" y="3193909"/>
            <a:ext cx="1791693" cy="251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108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78" name="Google Shape;2678;p38"/>
          <p:cNvCxnSpPr/>
          <p:nvPr/>
        </p:nvCxnSpPr>
        <p:spPr>
          <a:xfrm>
            <a:off x="1109067" y="1392033"/>
            <a:ext cx="3971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2535;p29">
            <a:extLst>
              <a:ext uri="{FF2B5EF4-FFF2-40B4-BE49-F238E27FC236}">
                <a16:creationId xmlns:a16="http://schemas.microsoft.com/office/drawing/2014/main" id="{5B43574D-0E94-FB4F-A76C-CA2B1ECB576A}"/>
              </a:ext>
            </a:extLst>
          </p:cNvPr>
          <p:cNvSpPr txBox="1">
            <a:spLocks/>
          </p:cNvSpPr>
          <p:nvPr/>
        </p:nvSpPr>
        <p:spPr>
          <a:xfrm>
            <a:off x="1109067" y="362133"/>
            <a:ext cx="102720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5867" dirty="0">
                <a:solidFill>
                  <a:schemeClr val="accent1"/>
                </a:solidFill>
                <a:latin typeface="Comic Sans MS" panose="030F0902030302020204" pitchFamily="66" charset="0"/>
              </a:rPr>
              <a:t>cruel</a:t>
            </a:r>
            <a:r>
              <a:rPr lang="en-GB" sz="4267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en-GB" sz="3733" dirty="0">
                <a:solidFill>
                  <a:schemeClr val="accent1"/>
                </a:solidFill>
                <a:latin typeface="Comic Sans MS" panose="030F0902030302020204" pitchFamily="66" charset="0"/>
              </a:rPr>
              <a:t>(Adj.)</a:t>
            </a:r>
          </a:p>
          <a:p>
            <a:endParaRPr lang="en-GB" sz="4267" dirty="0">
              <a:solidFill>
                <a:schemeClr val="accent1"/>
              </a:solidFill>
              <a:latin typeface="Comic Sans MS" panose="030F0902030302020204" pitchFamily="66" charset="0"/>
            </a:endParaRPr>
          </a:p>
          <a:p>
            <a:endParaRPr lang="en-GB" sz="4267" dirty="0">
              <a:solidFill>
                <a:schemeClr val="accent1"/>
              </a:solidFill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E48E7E-3915-1646-B1AF-691A55358B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113"/>
          <a:stretch/>
        </p:blipFill>
        <p:spPr>
          <a:xfrm>
            <a:off x="0" y="3401681"/>
            <a:ext cx="6502400" cy="28913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7E832F-B1B8-824B-A3E2-E5CBB6915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841" y="2461043"/>
            <a:ext cx="4655507" cy="413822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57A232-B64E-FEE2-9BC3-93BBB206F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73" t="15483" r="53326" b="52765"/>
          <a:stretch/>
        </p:blipFill>
        <p:spPr>
          <a:xfrm>
            <a:off x="741456" y="1147048"/>
            <a:ext cx="10709088" cy="5571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366EBD-8C35-BD07-BB57-7E6A12223338}"/>
              </a:ext>
            </a:extLst>
          </p:cNvPr>
          <p:cNvSpPr txBox="1"/>
          <p:nvPr/>
        </p:nvSpPr>
        <p:spPr>
          <a:xfrm>
            <a:off x="331304" y="139885"/>
            <a:ext cx="37994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W" sz="6600" dirty="0">
                <a:solidFill>
                  <a:srgbClr val="FF0000"/>
                </a:solidFill>
                <a:latin typeface="Comic Sans MS" panose="030F0902030302020204" pitchFamily="66" charset="0"/>
              </a:rPr>
              <a:t>W.B p 27</a:t>
            </a:r>
          </a:p>
        </p:txBody>
      </p:sp>
    </p:spTree>
    <p:extLst>
      <p:ext uri="{BB962C8B-B14F-4D97-AF65-F5344CB8AC3E}">
        <p14:creationId xmlns:p14="http://schemas.microsoft.com/office/powerpoint/2010/main" val="1722362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57A232-B64E-FEE2-9BC3-93BBB206F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73" t="25864" r="53326" b="52765"/>
          <a:stretch/>
        </p:blipFill>
        <p:spPr>
          <a:xfrm>
            <a:off x="0" y="1236805"/>
            <a:ext cx="12736005" cy="54702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366EBD-8C35-BD07-BB57-7E6A12223338}"/>
              </a:ext>
            </a:extLst>
          </p:cNvPr>
          <p:cNvSpPr txBox="1"/>
          <p:nvPr/>
        </p:nvSpPr>
        <p:spPr>
          <a:xfrm>
            <a:off x="331304" y="139885"/>
            <a:ext cx="37994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W" sz="6600" dirty="0">
                <a:solidFill>
                  <a:srgbClr val="FF0000"/>
                </a:solidFill>
                <a:latin typeface="Comic Sans MS" panose="030F0902030302020204" pitchFamily="66" charset="0"/>
              </a:rPr>
              <a:t>W.B p 27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47036B-D93A-8DBA-54F4-CB32D0795D02}"/>
              </a:ext>
            </a:extLst>
          </p:cNvPr>
          <p:cNvSpPr txBox="1"/>
          <p:nvPr/>
        </p:nvSpPr>
        <p:spPr>
          <a:xfrm>
            <a:off x="8905461" y="1666461"/>
            <a:ext cx="52290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902030302020204" pitchFamily="66" charset="0"/>
              </a:rPr>
              <a:t>C</a:t>
            </a:r>
            <a:endParaRPr lang="en-KW" sz="3600" dirty="0">
              <a:solidFill>
                <a:srgbClr val="FF0000"/>
              </a:solidFill>
              <a:latin typeface="Comic Sans MS" panose="030F0902030302020204" pitchFamily="66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Comic Sans MS" panose="030F0902030302020204" pitchFamily="66" charset="0"/>
              </a:rPr>
              <a:t>E</a:t>
            </a:r>
            <a:endParaRPr lang="en-KW" sz="3600" dirty="0">
              <a:solidFill>
                <a:srgbClr val="FF0000"/>
              </a:solidFill>
              <a:latin typeface="Comic Sans MS" panose="030F0902030302020204" pitchFamily="66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Comic Sans MS" panose="030F0902030302020204" pitchFamily="66" charset="0"/>
              </a:rPr>
              <a:t>A</a:t>
            </a:r>
            <a:endParaRPr lang="en-KW" sz="3600" dirty="0">
              <a:solidFill>
                <a:srgbClr val="FF0000"/>
              </a:solidFill>
              <a:latin typeface="Comic Sans MS" panose="030F0902030302020204" pitchFamily="66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Comic Sans MS" panose="030F0902030302020204" pitchFamily="66" charset="0"/>
              </a:rPr>
              <a:t>D</a:t>
            </a:r>
            <a:endParaRPr lang="en-KW" sz="3600" dirty="0">
              <a:solidFill>
                <a:srgbClr val="FF0000"/>
              </a:solidFill>
              <a:latin typeface="Comic Sans MS" panose="030F0902030302020204" pitchFamily="66" charset="0"/>
            </a:endParaRPr>
          </a:p>
          <a:p>
            <a:endParaRPr lang="en-KW" dirty="0"/>
          </a:p>
        </p:txBody>
      </p:sp>
    </p:spTree>
    <p:extLst>
      <p:ext uri="{BB962C8B-B14F-4D97-AF65-F5344CB8AC3E}">
        <p14:creationId xmlns:p14="http://schemas.microsoft.com/office/powerpoint/2010/main" val="315862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C20BB-DC36-16FD-7586-FEDD21C8A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57A232-B64E-FEE2-9BC3-93BBB206F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645" t="46975" r="50000" b="18610"/>
          <a:stretch/>
        </p:blipFill>
        <p:spPr>
          <a:xfrm>
            <a:off x="516834" y="1164668"/>
            <a:ext cx="10654749" cy="569333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A706F-A80A-472E-1D00-89B5A4045BCE}"/>
              </a:ext>
            </a:extLst>
          </p:cNvPr>
          <p:cNvSpPr txBox="1"/>
          <p:nvPr/>
        </p:nvSpPr>
        <p:spPr>
          <a:xfrm>
            <a:off x="251791" y="365125"/>
            <a:ext cx="2813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W" sz="4800" dirty="0">
                <a:solidFill>
                  <a:srgbClr val="FF0000"/>
                </a:solidFill>
                <a:latin typeface="Comic Sans MS" panose="030F0902030302020204" pitchFamily="66" charset="0"/>
              </a:rPr>
              <a:t>W.B p 27</a:t>
            </a:r>
          </a:p>
        </p:txBody>
      </p:sp>
    </p:spTree>
    <p:extLst>
      <p:ext uri="{BB962C8B-B14F-4D97-AF65-F5344CB8AC3E}">
        <p14:creationId xmlns:p14="http://schemas.microsoft.com/office/powerpoint/2010/main" val="110662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C20BB-DC36-16FD-7586-FEDD21C8A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57A232-B64E-FEE2-9BC3-93BBB206F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645" t="46975" r="50000" b="18610"/>
          <a:stretch/>
        </p:blipFill>
        <p:spPr>
          <a:xfrm>
            <a:off x="516834" y="212035"/>
            <a:ext cx="10654749" cy="664596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A706F-A80A-472E-1D00-89B5A4045BCE}"/>
              </a:ext>
            </a:extLst>
          </p:cNvPr>
          <p:cNvSpPr txBox="1"/>
          <p:nvPr/>
        </p:nvSpPr>
        <p:spPr>
          <a:xfrm>
            <a:off x="9404914" y="859691"/>
            <a:ext cx="2813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W" sz="4800" dirty="0">
                <a:solidFill>
                  <a:srgbClr val="FF0000"/>
                </a:solidFill>
                <a:latin typeface="Comic Sans MS" panose="030F0902030302020204" pitchFamily="66" charset="0"/>
              </a:rPr>
              <a:t>W.B p 27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E0104F-8F9E-BCEF-BCD6-7F15DA3BAACC}"/>
              </a:ext>
            </a:extLst>
          </p:cNvPr>
          <p:cNvSpPr txBox="1"/>
          <p:nvPr/>
        </p:nvSpPr>
        <p:spPr>
          <a:xfrm>
            <a:off x="2067338" y="1974575"/>
            <a:ext cx="4381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l</a:t>
            </a:r>
            <a:r>
              <a:rPr lang="en-KW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ook after their children.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1F1D69-0110-3518-AC29-03AD45679913}"/>
              </a:ext>
            </a:extLst>
          </p:cNvPr>
          <p:cNvSpPr txBox="1"/>
          <p:nvPr/>
        </p:nvSpPr>
        <p:spPr>
          <a:xfrm>
            <a:off x="2067338" y="3273407"/>
            <a:ext cx="3211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are you </a:t>
            </a:r>
            <a:r>
              <a:rPr lang="en-GB" sz="28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lookingfor</a:t>
            </a:r>
            <a:endParaRPr lang="en-KW" sz="28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AC2C0A-608C-AA52-F272-C9E73FBD1D86}"/>
              </a:ext>
            </a:extLst>
          </p:cNvPr>
          <p:cNvSpPr txBox="1"/>
          <p:nvPr/>
        </p:nvSpPr>
        <p:spPr>
          <a:xfrm>
            <a:off x="1775790" y="4936615"/>
            <a:ext cx="3020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look up in a book</a:t>
            </a:r>
            <a:endParaRPr lang="en-KW" sz="28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AA722D-755F-4B49-C527-2962DF9460FB}"/>
              </a:ext>
            </a:extLst>
          </p:cNvPr>
          <p:cNvSpPr txBox="1"/>
          <p:nvPr/>
        </p:nvSpPr>
        <p:spPr>
          <a:xfrm>
            <a:off x="2482714" y="6087849"/>
            <a:ext cx="1606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Look out</a:t>
            </a:r>
            <a:endParaRPr lang="en-KW" sz="28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620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3CEA4-2390-9E07-C75C-058481576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B78C6-A513-C27B-DBC9-504A92D1F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0AF13AFF-8FE1-AFD1-AE13-A15D66DD9279}"/>
              </a:ext>
            </a:extLst>
          </p:cNvPr>
          <p:cNvSpPr txBox="1"/>
          <p:nvPr/>
        </p:nvSpPr>
        <p:spPr>
          <a:xfrm>
            <a:off x="838200" y="451379"/>
            <a:ext cx="10913533" cy="6041496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GB" sz="3600" b="1" u="sng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*Reported the following requests:-</a:t>
            </a:r>
            <a:endParaRPr lang="en-KW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36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‘’Eat your breakfast’’.</a:t>
            </a:r>
            <a:endParaRPr lang="en-KW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50000"/>
              </a:lnSpc>
            </a:pPr>
            <a:r>
              <a:rPr lang="en-GB" sz="36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My father asked me </a:t>
            </a:r>
            <a:r>
              <a:rPr lang="en-GB" sz="3600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to eat my breakfast.</a:t>
            </a:r>
            <a:endParaRPr lang="en-KW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50000"/>
              </a:lnSpc>
            </a:pPr>
            <a:r>
              <a:rPr lang="en-GB" sz="36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2-‘’Do your homework’’.</a:t>
            </a:r>
            <a:endParaRPr lang="en-KW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50000"/>
              </a:lnSpc>
            </a:pPr>
            <a:r>
              <a:rPr lang="en-GB" sz="36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My teacher </a:t>
            </a:r>
            <a:r>
              <a:rPr lang="en-GB" sz="3600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asked me to do my homework.</a:t>
            </a:r>
            <a:endParaRPr lang="en-KW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36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‘’Don’t eat sweets’’</a:t>
            </a:r>
            <a:endParaRPr lang="en-KW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50000"/>
              </a:lnSpc>
            </a:pPr>
            <a:r>
              <a:rPr lang="en-GB" sz="36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My mother </a:t>
            </a:r>
            <a:r>
              <a:rPr lang="en-GB" sz="3600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not to eat sweets.</a:t>
            </a:r>
            <a:endParaRPr lang="en-KW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774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E722D-DD8B-487D-C118-4CB0C2CE6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W.B p28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DC404-DDF7-17B4-14D6-307C9A1B4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443A836-1C79-C1A3-7CF0-51C0148F8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48" t="30895" r="32125" b="51728"/>
          <a:stretch/>
        </p:blipFill>
        <p:spPr>
          <a:xfrm>
            <a:off x="0" y="1617321"/>
            <a:ext cx="12574882" cy="455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700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E722D-DD8B-487D-C118-4CB0C2CE6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041822" cy="1325563"/>
          </a:xfrm>
        </p:spPr>
        <p:txBody>
          <a:bodyPr/>
          <a:lstStyle/>
          <a:p>
            <a:endParaRPr lang="en-KW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DC404-DDF7-17B4-14D6-307C9A1B4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443A836-1C79-C1A3-7CF0-51C0148F8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48" t="30895" r="32125" b="51728"/>
          <a:stretch/>
        </p:blipFill>
        <p:spPr>
          <a:xfrm>
            <a:off x="0" y="1690688"/>
            <a:ext cx="12574882" cy="45596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6088112-A492-031E-F673-1DDB6F40C85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W.B p28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66C157-2D88-BE51-22F2-BE7F7EB9207E}"/>
              </a:ext>
            </a:extLst>
          </p:cNvPr>
          <p:cNvSpPr txBox="1"/>
          <p:nvPr/>
        </p:nvSpPr>
        <p:spPr>
          <a:xfrm>
            <a:off x="3880022" y="2950772"/>
            <a:ext cx="3499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not to do that again</a:t>
            </a:r>
            <a:endParaRPr lang="en-KW" sz="28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76D386-4689-EF8C-D6C6-2C92276682A9}"/>
              </a:ext>
            </a:extLst>
          </p:cNvPr>
          <p:cNvSpPr txBox="1"/>
          <p:nvPr/>
        </p:nvSpPr>
        <p:spPr>
          <a:xfrm>
            <a:off x="2215513" y="4123935"/>
            <a:ext cx="5915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asked me to read the Holy Qur’an.</a:t>
            </a:r>
            <a:endParaRPr lang="en-KW" sz="28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D92E0D-6094-C1D5-EFDE-9CEDBA0D5B69}"/>
              </a:ext>
            </a:extLst>
          </p:cNvPr>
          <p:cNvSpPr txBox="1"/>
          <p:nvPr/>
        </p:nvSpPr>
        <p:spPr>
          <a:xfrm>
            <a:off x="1856925" y="5297098"/>
            <a:ext cx="6644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asked me to help her with her project.</a:t>
            </a:r>
            <a:endParaRPr lang="en-KW" sz="28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235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6EB4C-698A-6C2F-70AD-A19FA3187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24D0B-8B77-B41F-0495-B235A6069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D0C423F-35E1-A182-6ACA-6A94F364F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31" t="63137" r="32271" b="13726"/>
          <a:stretch/>
        </p:blipFill>
        <p:spPr>
          <a:xfrm>
            <a:off x="54570" y="1600993"/>
            <a:ext cx="12082859" cy="48006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634420-3601-D31F-BC22-38E4CB0648DF}"/>
              </a:ext>
            </a:extLst>
          </p:cNvPr>
          <p:cNvSpPr txBox="1">
            <a:spLocks/>
          </p:cNvSpPr>
          <p:nvPr/>
        </p:nvSpPr>
        <p:spPr>
          <a:xfrm>
            <a:off x="838199" y="3202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W.B p28</a:t>
            </a:r>
          </a:p>
        </p:txBody>
      </p:sp>
    </p:spTree>
    <p:extLst>
      <p:ext uri="{BB962C8B-B14F-4D97-AF65-F5344CB8AC3E}">
        <p14:creationId xmlns:p14="http://schemas.microsoft.com/office/powerpoint/2010/main" val="1452583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6EB4C-698A-6C2F-70AD-A19FA3187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24D0B-8B77-B41F-0495-B235A6069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D0C423F-35E1-A182-6ACA-6A94F364F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31" t="63137" r="32271" b="13726"/>
          <a:stretch/>
        </p:blipFill>
        <p:spPr>
          <a:xfrm>
            <a:off x="54570" y="484095"/>
            <a:ext cx="12881501" cy="5917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634420-3601-D31F-BC22-38E4CB0648DF}"/>
              </a:ext>
            </a:extLst>
          </p:cNvPr>
          <p:cNvSpPr txBox="1">
            <a:spLocks/>
          </p:cNvSpPr>
          <p:nvPr/>
        </p:nvSpPr>
        <p:spPr>
          <a:xfrm>
            <a:off x="838199" y="3202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KW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FA6638-37A9-8E30-4EE6-965E102522FF}"/>
              </a:ext>
            </a:extLst>
          </p:cNvPr>
          <p:cNvSpPr txBox="1"/>
          <p:nvPr/>
        </p:nvSpPr>
        <p:spPr>
          <a:xfrm>
            <a:off x="3576918" y="2356828"/>
            <a:ext cx="1109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W" sz="4000" dirty="0">
                <a:solidFill>
                  <a:srgbClr val="FF0000"/>
                </a:solidFill>
                <a:latin typeface="Comic Sans MS" panose="030F0902030302020204" pitchFamily="66" charset="0"/>
              </a:rPr>
              <a:t>into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BE07A5-D6BA-69F1-1F43-375E21D0F973}"/>
              </a:ext>
            </a:extLst>
          </p:cNvPr>
          <p:cNvSpPr txBox="1"/>
          <p:nvPr/>
        </p:nvSpPr>
        <p:spPr>
          <a:xfrm>
            <a:off x="7505485" y="2356828"/>
            <a:ext cx="1329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W" sz="4000" dirty="0">
                <a:solidFill>
                  <a:srgbClr val="FF0000"/>
                </a:solidFill>
                <a:latin typeface="Comic Sans MS" panose="030F0902030302020204" pitchFamily="66" charset="0"/>
              </a:rPr>
              <a:t>swim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F61600-7F18-7CFD-67A6-F68E672332BA}"/>
              </a:ext>
            </a:extLst>
          </p:cNvPr>
          <p:cNvSpPr txBox="1"/>
          <p:nvPr/>
        </p:nvSpPr>
        <p:spPr>
          <a:xfrm>
            <a:off x="4785019" y="2914517"/>
            <a:ext cx="723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W" sz="4000" dirty="0">
                <a:solidFill>
                  <a:srgbClr val="FF0000"/>
                </a:solidFill>
                <a:latin typeface="Comic Sans MS" panose="030F0902030302020204" pitchFamily="66" charset="0"/>
              </a:rPr>
              <a:t>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47DE47-077A-6E62-7716-28541D90CDC1}"/>
              </a:ext>
            </a:extLst>
          </p:cNvPr>
          <p:cNvSpPr txBox="1"/>
          <p:nvPr/>
        </p:nvSpPr>
        <p:spPr>
          <a:xfrm>
            <a:off x="8641199" y="3054222"/>
            <a:ext cx="3363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e</a:t>
            </a:r>
            <a:r>
              <a:rPr lang="en-KW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very body can see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3BA2CA-7409-BF4C-8B59-A4E93594C369}"/>
              </a:ext>
            </a:extLst>
          </p:cNvPr>
          <p:cNvSpPr txBox="1"/>
          <p:nvPr/>
        </p:nvSpPr>
        <p:spPr>
          <a:xfrm>
            <a:off x="3569560" y="3493092"/>
            <a:ext cx="1883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W" sz="3600" dirty="0">
                <a:solidFill>
                  <a:srgbClr val="FF0000"/>
                </a:solidFill>
                <a:latin typeface="Comic Sans MS" panose="030F0902030302020204" pitchFamily="66" charset="0"/>
              </a:rPr>
              <a:t>through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BB0479-FA97-03CC-E088-AF82FCFACC93}"/>
              </a:ext>
            </a:extLst>
          </p:cNvPr>
          <p:cNvSpPr txBox="1"/>
          <p:nvPr/>
        </p:nvSpPr>
        <p:spPr>
          <a:xfrm>
            <a:off x="5547427" y="4001294"/>
            <a:ext cx="689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W" sz="4000" dirty="0">
                <a:solidFill>
                  <a:srgbClr val="FF0000"/>
                </a:solidFill>
                <a:latin typeface="Comic Sans MS" panose="030F0902030302020204" pitchFamily="66" charset="0"/>
              </a:rPr>
              <a:t>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714D14-0B37-956F-3FF7-31EE72685500}"/>
              </a:ext>
            </a:extLst>
          </p:cNvPr>
          <p:cNvSpPr txBox="1"/>
          <p:nvPr/>
        </p:nvSpPr>
        <p:spPr>
          <a:xfrm>
            <a:off x="3236197" y="4547855"/>
            <a:ext cx="1548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W" sz="4000" dirty="0">
                <a:solidFill>
                  <a:srgbClr val="FF0000"/>
                </a:solidFill>
                <a:latin typeface="Comic Sans MS" panose="030F0902030302020204" pitchFamily="66" charset="0"/>
              </a:rPr>
              <a:t>under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B5B8CC-BFC3-F992-0F8C-17EB5CEBB6CD}"/>
              </a:ext>
            </a:extLst>
          </p:cNvPr>
          <p:cNvSpPr txBox="1"/>
          <p:nvPr/>
        </p:nvSpPr>
        <p:spPr>
          <a:xfrm>
            <a:off x="8580603" y="3569637"/>
            <a:ext cx="3794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t</a:t>
            </a:r>
            <a:r>
              <a:rPr lang="en-KW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he call was ended.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FB09A9-F02E-98EE-C5C6-85174B4A3695}"/>
              </a:ext>
            </a:extLst>
          </p:cNvPr>
          <p:cNvSpPr txBox="1"/>
          <p:nvPr/>
        </p:nvSpPr>
        <p:spPr>
          <a:xfrm>
            <a:off x="8415161" y="4061845"/>
            <a:ext cx="3427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I</a:t>
            </a:r>
            <a:r>
              <a:rPr lang="en-KW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 left a message.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74DFD3-5084-3510-0942-A885114838C6}"/>
              </a:ext>
            </a:extLst>
          </p:cNvPr>
          <p:cNvSpPr txBox="1"/>
          <p:nvPr/>
        </p:nvSpPr>
        <p:spPr>
          <a:xfrm>
            <a:off x="7321792" y="4659335"/>
            <a:ext cx="2709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I</a:t>
            </a:r>
            <a:r>
              <a:rPr lang="en-KW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t’s very hot.</a:t>
            </a:r>
          </a:p>
        </p:txBody>
      </p:sp>
    </p:spTree>
    <p:extLst>
      <p:ext uri="{BB962C8B-B14F-4D97-AF65-F5344CB8AC3E}">
        <p14:creationId xmlns:p14="http://schemas.microsoft.com/office/powerpoint/2010/main" val="1619060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4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WhatsApp Video 2022-04-16 at 11.21.05 PM" descr="WhatsApp Video 2022-04-16 at 11.21.05 PM">
            <a:hlinkClick r:id="" action="ppaction://media"/>
            <a:extLst>
              <a:ext uri="{FF2B5EF4-FFF2-40B4-BE49-F238E27FC236}">
                <a16:creationId xmlns:a16="http://schemas.microsoft.com/office/drawing/2014/main" id="{11ACE742-8D34-474D-0D2C-495DAE2ADD6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539" y="312971"/>
            <a:ext cx="11696572" cy="632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7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95B3D-63E8-F9EB-9B1F-38B362BED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D5620-68E2-B476-CC14-8590AE883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FE6CE79-0DC7-B0C8-10BF-C39AAB510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631" y="2006"/>
            <a:ext cx="2175945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pic>
        <p:nvPicPr>
          <p:cNvPr id="1025" name="Picture 8" descr="Basic Prepositions of Place Woodward English">
            <a:extLst>
              <a:ext uri="{FF2B5EF4-FFF2-40B4-BE49-F238E27FC236}">
                <a16:creationId xmlns:a16="http://schemas.microsoft.com/office/drawing/2014/main" id="{48E1C881-083F-73A4-B943-92677C71D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31" y="2005"/>
            <a:ext cx="11922369" cy="708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083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6B4DA-9A11-EB5D-309F-C29177B58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CBEB0-2408-5A29-5491-B25BD8E7B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E73CD89-7259-0256-C43F-34DF14DF8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400" y="-533401"/>
            <a:ext cx="1057084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pic>
        <p:nvPicPr>
          <p:cNvPr id="2049" name="Picture 10" descr="Fill in the blanks with correct prepositions - preposition worksheet for education - 65825601">
            <a:extLst>
              <a:ext uri="{FF2B5EF4-FFF2-40B4-BE49-F238E27FC236}">
                <a16:creationId xmlns:a16="http://schemas.microsoft.com/office/drawing/2014/main" id="{0C440053-4C8D-B89E-60E1-44039F17A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-177800"/>
            <a:ext cx="6045200" cy="73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300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1E211-4319-3D1B-70D9-17388E63A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FDE81E3-5A25-185D-D023-1F506F0A8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400" y="-533401"/>
            <a:ext cx="1057084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pic>
        <p:nvPicPr>
          <p:cNvPr id="5" name="Picture 10" descr="Fill in the blanks with correct prepositions - preposition worksheet for education - 65825601">
            <a:extLst>
              <a:ext uri="{FF2B5EF4-FFF2-40B4-BE49-F238E27FC236}">
                <a16:creationId xmlns:a16="http://schemas.microsoft.com/office/drawing/2014/main" id="{52657B6D-3293-3108-B639-4B83099D3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523" y="-381000"/>
            <a:ext cx="6845993" cy="758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60B4E71-1717-8BD1-5FCB-400C8FD09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4FE62D6-88D5-8BB7-EA97-4AFA4A4881F8}"/>
              </a:ext>
            </a:extLst>
          </p:cNvPr>
          <p:cNvSpPr txBox="1">
            <a:spLocks/>
          </p:cNvSpPr>
          <p:nvPr/>
        </p:nvSpPr>
        <p:spPr>
          <a:xfrm>
            <a:off x="5476703" y="32221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KW" sz="3600" dirty="0">
                <a:solidFill>
                  <a:srgbClr val="FF0000"/>
                </a:solidFill>
                <a:latin typeface="Comic Sans MS" panose="030F0902030302020204" pitchFamily="66" charset="0"/>
              </a:rPr>
              <a:t>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D90135-F0F2-9E37-ADE1-322FDD72DD75}"/>
              </a:ext>
            </a:extLst>
          </p:cNvPr>
          <p:cNvSpPr txBox="1">
            <a:spLocks/>
          </p:cNvSpPr>
          <p:nvPr/>
        </p:nvSpPr>
        <p:spPr>
          <a:xfrm>
            <a:off x="5626332" y="48514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KW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in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A5C86F0-4F58-31E2-1FE8-9705A0016F8C}"/>
              </a:ext>
            </a:extLst>
          </p:cNvPr>
          <p:cNvSpPr txBox="1">
            <a:spLocks/>
          </p:cNvSpPr>
          <p:nvPr/>
        </p:nvSpPr>
        <p:spPr>
          <a:xfrm>
            <a:off x="5077691" y="40749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KW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under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38A65B-9361-32E2-E1A8-2A6A5350420F}"/>
              </a:ext>
            </a:extLst>
          </p:cNvPr>
          <p:cNvSpPr txBox="1">
            <a:spLocks/>
          </p:cNvSpPr>
          <p:nvPr/>
        </p:nvSpPr>
        <p:spPr>
          <a:xfrm>
            <a:off x="4914900" y="56455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KW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near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C37EF26-5784-A17F-D492-F62DC4A2D53F}"/>
              </a:ext>
            </a:extLst>
          </p:cNvPr>
          <p:cNvSpPr txBox="1">
            <a:spLocks/>
          </p:cNvSpPr>
          <p:nvPr/>
        </p:nvSpPr>
        <p:spPr>
          <a:xfrm>
            <a:off x="4795059" y="52778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KW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between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240E89B-2206-96EF-DBB4-C0365466860C}"/>
              </a:ext>
            </a:extLst>
          </p:cNvPr>
          <p:cNvSpPr txBox="1">
            <a:spLocks/>
          </p:cNvSpPr>
          <p:nvPr/>
        </p:nvSpPr>
        <p:spPr>
          <a:xfrm>
            <a:off x="5360323" y="36103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KW" sz="3600" dirty="0">
                <a:solidFill>
                  <a:srgbClr val="FF0000"/>
                </a:solidFill>
                <a:latin typeface="Comic Sans MS" panose="030F0902030302020204" pitchFamily="66" charset="0"/>
              </a:rPr>
              <a:t>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EDD2F3D-97FA-90DF-8F4B-DF1FDCD9D7EA}"/>
              </a:ext>
            </a:extLst>
          </p:cNvPr>
          <p:cNvSpPr txBox="1">
            <a:spLocks/>
          </p:cNvSpPr>
          <p:nvPr/>
        </p:nvSpPr>
        <p:spPr>
          <a:xfrm>
            <a:off x="5210696" y="44560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KW" sz="3600" dirty="0">
                <a:solidFill>
                  <a:srgbClr val="FF0000"/>
                </a:solidFill>
                <a:latin typeface="Comic Sans MS" panose="030F0902030302020204" pitchFamily="66" charset="0"/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2460222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E45CB-CDE6-AA43-5E9E-AEBC55DF7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9" name="Content Placeholder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E00EBC-FED7-245A-BC0F-4E6F92DD3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39"/>
          <a:stretch/>
        </p:blipFill>
        <p:spPr>
          <a:xfrm>
            <a:off x="179803" y="365125"/>
            <a:ext cx="11435254" cy="6569074"/>
          </a:xfrm>
        </p:spPr>
      </p:pic>
    </p:spTree>
    <p:extLst>
      <p:ext uri="{BB962C8B-B14F-4D97-AF65-F5344CB8AC3E}">
        <p14:creationId xmlns:p14="http://schemas.microsoft.com/office/powerpoint/2010/main" val="3069926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F3F7C0E-779A-A508-238F-4CCBD1F75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8658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0D6BE4-8835-43AE-E475-1C08CF92E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086" y="1263869"/>
            <a:ext cx="4561927" cy="4561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4C030F-2EA3-FA01-B105-06977BF34AC7}"/>
              </a:ext>
            </a:extLst>
          </p:cNvPr>
          <p:cNvSpPr txBox="1"/>
          <p:nvPr/>
        </p:nvSpPr>
        <p:spPr>
          <a:xfrm>
            <a:off x="6728313" y="1865871"/>
            <a:ext cx="49035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omic Sans MS" panose="030F0902030302020204" pitchFamily="66" charset="0"/>
              </a:rPr>
              <a:t>W</a:t>
            </a:r>
            <a:r>
              <a:rPr lang="en-KW" sz="6600" dirty="0">
                <a:latin typeface="Comic Sans MS" panose="030F0902030302020204" pitchFamily="66" charset="0"/>
              </a:rPr>
              <a:t>hat comes to your mind?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3065D611-BCA1-33B5-76F9-8F3FC9F3A286}"/>
              </a:ext>
            </a:extLst>
          </p:cNvPr>
          <p:cNvSpPr/>
          <p:nvPr/>
        </p:nvSpPr>
        <p:spPr>
          <a:xfrm rot="17362953">
            <a:off x="5724582" y="265738"/>
            <a:ext cx="6141308" cy="6558185"/>
          </a:xfrm>
          <a:prstGeom prst="cloud">
            <a:avLst/>
          </a:prstGeom>
          <a:noFill/>
          <a:ln w="1079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</p:spTree>
    <p:extLst>
      <p:ext uri="{BB962C8B-B14F-4D97-AF65-F5344CB8AC3E}">
        <p14:creationId xmlns:p14="http://schemas.microsoft.com/office/powerpoint/2010/main" val="718453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F3F7C0E-779A-A508-238F-4CCBD1F75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8658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0D6BE4-8835-43AE-E475-1C08CF92E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086" y="1263869"/>
            <a:ext cx="4561927" cy="4561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4C030F-2EA3-FA01-B105-06977BF34AC7}"/>
              </a:ext>
            </a:extLst>
          </p:cNvPr>
          <p:cNvSpPr txBox="1"/>
          <p:nvPr/>
        </p:nvSpPr>
        <p:spPr>
          <a:xfrm>
            <a:off x="5708822" y="1085483"/>
            <a:ext cx="612128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6600" dirty="0">
                <a:latin typeface="Comic Sans MS" panose="030F0902030302020204" pitchFamily="66" charset="0"/>
              </a:rPr>
              <a:t>What do you think about her?</a:t>
            </a:r>
          </a:p>
          <a:p>
            <a:endParaRPr lang="en-GB" sz="6600" dirty="0">
              <a:latin typeface="Comic Sans MS" panose="030F0902030302020204" pitchFamily="66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GB" sz="66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099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F3F7C0E-779A-A508-238F-4CCBD1F75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8658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0D6BE4-8835-43AE-E475-1C08CF92E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086" y="1263869"/>
            <a:ext cx="4561927" cy="4561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4C030F-2EA3-FA01-B105-06977BF34AC7}"/>
              </a:ext>
            </a:extLst>
          </p:cNvPr>
          <p:cNvSpPr txBox="1"/>
          <p:nvPr/>
        </p:nvSpPr>
        <p:spPr>
          <a:xfrm>
            <a:off x="6248400" y="2197591"/>
            <a:ext cx="49035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6600" dirty="0">
                <a:latin typeface="Comic Sans MS" panose="030F0902030302020204" pitchFamily="66" charset="0"/>
              </a:rPr>
              <a:t>How do you feel?</a:t>
            </a:r>
          </a:p>
        </p:txBody>
      </p:sp>
    </p:spTree>
    <p:extLst>
      <p:ext uri="{BB962C8B-B14F-4D97-AF65-F5344CB8AC3E}">
        <p14:creationId xmlns:p14="http://schemas.microsoft.com/office/powerpoint/2010/main" val="3313055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F3F7C0E-779A-A508-238F-4CCBD1F75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8658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0D6BE4-8835-43AE-E475-1C08CF92E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086" y="1263869"/>
            <a:ext cx="4561927" cy="4561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4C030F-2EA3-FA01-B105-06977BF34AC7}"/>
              </a:ext>
            </a:extLst>
          </p:cNvPr>
          <p:cNvSpPr txBox="1"/>
          <p:nvPr/>
        </p:nvSpPr>
        <p:spPr>
          <a:xfrm>
            <a:off x="6489699" y="1060769"/>
            <a:ext cx="49035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6600" dirty="0">
                <a:latin typeface="Comic Sans MS" panose="030F0902030302020204" pitchFamily="66" charset="0"/>
              </a:rPr>
              <a:t>What did you learn from the story?</a:t>
            </a:r>
          </a:p>
        </p:txBody>
      </p:sp>
    </p:spTree>
    <p:extLst>
      <p:ext uri="{BB962C8B-B14F-4D97-AF65-F5344CB8AC3E}">
        <p14:creationId xmlns:p14="http://schemas.microsoft.com/office/powerpoint/2010/main" val="3855570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F3F7C0E-779A-A508-238F-4CCBD1F75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8658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4C030F-2EA3-FA01-B105-06977BF34AC7}"/>
              </a:ext>
            </a:extLst>
          </p:cNvPr>
          <p:cNvSpPr txBox="1"/>
          <p:nvPr/>
        </p:nvSpPr>
        <p:spPr>
          <a:xfrm>
            <a:off x="7426411" y="2426384"/>
            <a:ext cx="490351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sz="8000" dirty="0">
                <a:solidFill>
                  <a:srgbClr val="FF0000"/>
                </a:solidFill>
                <a:latin typeface="Comic Sans MS" panose="030F0902030302020204" pitchFamily="66" charset="0"/>
              </a:rPr>
              <a:t>Read books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GB" sz="6600" dirty="0">
              <a:latin typeface="Comic Sans MS" panose="030F0902030302020204" pitchFamily="66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6EFB0AA-8A3E-26BF-AEF3-4AA0CCBB67E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" y="2624628"/>
            <a:ext cx="1523366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pic>
        <p:nvPicPr>
          <p:cNvPr id="9217" name="Picture 3" descr="Storytelling is not just entertainment. It's a fundamental part of being  human | CBC News">
            <a:extLst>
              <a:ext uri="{FF2B5EF4-FFF2-40B4-BE49-F238E27FC236}">
                <a16:creationId xmlns:a16="http://schemas.microsoft.com/office/drawing/2014/main" id="{53A5AD43-B295-A109-497E-318C1938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11"/>
            <a:ext cx="7426411" cy="684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C5A34C-7EC5-2FC7-22D3-E367666B69BC}"/>
              </a:ext>
            </a:extLst>
          </p:cNvPr>
          <p:cNvSpPr txBox="1"/>
          <p:nvPr/>
        </p:nvSpPr>
        <p:spPr>
          <a:xfrm>
            <a:off x="518984" y="197363"/>
            <a:ext cx="10940419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 algn="ctr">
              <a:buFont typeface="Wingdings" pitchFamily="2" charset="2"/>
              <a:buChar char="Ø"/>
            </a:pPr>
            <a:r>
              <a:rPr lang="en-GB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rPr>
              <a:t>Sources of stories:</a:t>
            </a:r>
          </a:p>
        </p:txBody>
      </p:sp>
    </p:spTree>
    <p:extLst>
      <p:ext uri="{BB962C8B-B14F-4D97-AF65-F5344CB8AC3E}">
        <p14:creationId xmlns:p14="http://schemas.microsoft.com/office/powerpoint/2010/main" val="3152513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492</Words>
  <Application>Microsoft Macintosh PowerPoint</Application>
  <PresentationFormat>Widescreen</PresentationFormat>
  <Paragraphs>134</Paragraphs>
  <Slides>37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Anton</vt:lpstr>
      <vt:lpstr>Arial</vt:lpstr>
      <vt:lpstr>Barlow Semi Condensed</vt:lpstr>
      <vt:lpstr>Barlow Semi Condensed Medium</vt:lpstr>
      <vt:lpstr>Barlow Semi Condensed SemiBold</vt:lpstr>
      <vt:lpstr>Calibri</vt:lpstr>
      <vt:lpstr>Calibri Light</vt:lpstr>
      <vt:lpstr>Comfortaa</vt:lpstr>
      <vt:lpstr>Comic Sans MS</vt:lpstr>
      <vt:lpstr>Wingdings</vt:lpstr>
      <vt:lpstr>Office Theme</vt:lpstr>
      <vt:lpstr>Unit 9 step 5 Writing S.B p74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9 step 6 Revision W.B p74</vt:lpstr>
      <vt:lpstr>Digital Etiquette</vt:lpstr>
      <vt:lpstr>Virtual Meeting ETIQUETTE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W.B p28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 step 5 Writing S.B p74</dc:title>
  <dc:creator>maryam Maryam82</dc:creator>
  <cp:lastModifiedBy>maryam Maryam82</cp:lastModifiedBy>
  <cp:revision>7</cp:revision>
  <dcterms:created xsi:type="dcterms:W3CDTF">2022-04-13T14:43:33Z</dcterms:created>
  <dcterms:modified xsi:type="dcterms:W3CDTF">2022-04-17T19:09:00Z</dcterms:modified>
</cp:coreProperties>
</file>